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 id="260" r:id="rId8"/>
    <p:sldId id="261" r:id="rId9"/>
    <p:sldId id="262" r:id="rId10"/>
    <p:sldId id="309" r:id="rId11"/>
    <p:sldId id="264" r:id="rId12"/>
    <p:sldId id="310" r:id="rId13"/>
    <p:sldId id="266" r:id="rId14"/>
    <p:sldId id="267" r:id="rId15"/>
    <p:sldId id="268" r:id="rId16"/>
    <p:sldId id="311" r:id="rId17"/>
    <p:sldId id="270" r:id="rId18"/>
    <p:sldId id="274" r:id="rId19"/>
    <p:sldId id="275" r:id="rId20"/>
    <p:sldId id="313" r:id="rId21"/>
    <p:sldId id="279" r:id="rId22"/>
    <p:sldId id="280" r:id="rId23"/>
    <p:sldId id="282" r:id="rId24"/>
    <p:sldId id="283" r:id="rId25"/>
    <p:sldId id="284" r:id="rId26"/>
    <p:sldId id="285" r:id="rId27"/>
    <p:sldId id="286" r:id="rId28"/>
    <p:sldId id="287" r:id="rId29"/>
    <p:sldId id="289" r:id="rId30"/>
    <p:sldId id="290" r:id="rId31"/>
    <p:sldId id="291" r:id="rId32"/>
    <p:sldId id="292" r:id="rId33"/>
    <p:sldId id="293" r:id="rId34"/>
    <p:sldId id="294" r:id="rId35"/>
    <p:sldId id="295" r:id="rId36"/>
    <p:sldId id="318" r:id="rId37"/>
    <p:sldId id="297" r:id="rId38"/>
    <p:sldId id="298" r:id="rId39"/>
    <p:sldId id="299" r:id="rId40"/>
    <p:sldId id="300" r:id="rId41"/>
    <p:sldId id="301" r:id="rId42"/>
    <p:sldId id="302" r:id="rId43"/>
    <p:sldId id="303" r:id="rId44"/>
    <p:sldId id="319" r:id="rId45"/>
    <p:sldId id="305" r:id="rId46"/>
    <p:sldId id="306" r:id="rId47"/>
  </p:sldIdLst>
  <p:sldSz cx="12192000" cy="6858000"/>
  <p:notesSz cx="6858000" cy="9144000"/>
  <p:defaultTextStyle>
    <a:defPPr>
      <a:defRPr lang="fr-F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ud Olivier" initials="BO" lastIdx="1" clrIdx="0">
    <p:extLst>
      <p:ext uri="{19B8F6BF-5375-455C-9EA6-DF929625EA0E}">
        <p15:presenceInfo xmlns:p15="http://schemas.microsoft.com/office/powerpoint/2012/main" userId="Baud Olivi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2"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Rectangle 4">
            <a:extLst>
              <a:ext uri="{FF2B5EF4-FFF2-40B4-BE49-F238E27FC236}">
                <a16:creationId xmlns:a16="http://schemas.microsoft.com/office/drawing/2014/main" id="{9F568C62-0595-48F2-989F-739B776B5289}"/>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6242B0F5-1FFF-4B69-8C5F-1C98B0B12B9B}"/>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0B3A8A56-B000-4D3F-B033-064A3A624CB8}"/>
              </a:ext>
            </a:extLst>
          </p:cNvPr>
          <p:cNvSpPr>
            <a:spLocks noGrp="1" noChangeArrowheads="1"/>
          </p:cNvSpPr>
          <p:nvPr>
            <p:ph type="sldNum" sz="quarter" idx="12"/>
          </p:nvPr>
        </p:nvSpPr>
        <p:spPr>
          <a:ln/>
        </p:spPr>
        <p:txBody>
          <a:bodyPr/>
          <a:lstStyle>
            <a:lvl1pPr>
              <a:defRPr/>
            </a:lvl1pPr>
          </a:lstStyle>
          <a:p>
            <a:fld id="{F7582356-88C5-4770-A095-AB83B3884B78}" type="slidenum">
              <a:rPr lang="fr-FR" altLang="fr-FR"/>
              <a:pPr/>
              <a:t>‹N°›</a:t>
            </a:fld>
            <a:endParaRPr lang="fr-FR" altLang="fr-FR"/>
          </a:p>
        </p:txBody>
      </p:sp>
    </p:spTree>
    <p:extLst>
      <p:ext uri="{BB962C8B-B14F-4D97-AF65-F5344CB8AC3E}">
        <p14:creationId xmlns:p14="http://schemas.microsoft.com/office/powerpoint/2010/main" val="773875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38D652A3-7986-41A9-B98C-F09A032E0493}"/>
              </a:ext>
            </a:extLst>
          </p:cNvPr>
          <p:cNvSpPr>
            <a:spLocks noGrp="1" noChangeArrowheads="1"/>
          </p:cNvSpPr>
          <p:nvPr>
            <p:ph type="dt" sz="half" idx="10"/>
          </p:nvPr>
        </p:nvSpPr>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83C6BB83-D27E-4467-8428-924FD2440A45}"/>
              </a:ext>
            </a:extLst>
          </p:cNvPr>
          <p:cNvSpPr>
            <a:spLocks noGrp="1" noChangeArrowheads="1"/>
          </p:cNvSpPr>
          <p:nvPr>
            <p:ph type="ftr" sz="quarter" idx="11"/>
          </p:nvPr>
        </p:nvSpPr>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53BA0019-0588-4E94-8CC4-EFDED4888CA0}"/>
              </a:ext>
            </a:extLst>
          </p:cNvPr>
          <p:cNvSpPr>
            <a:spLocks noGrp="1" noChangeArrowheads="1"/>
          </p:cNvSpPr>
          <p:nvPr>
            <p:ph type="sldNum" sz="quarter" idx="12"/>
          </p:nvPr>
        </p:nvSpPr>
        <p:spPr/>
        <p:txBody>
          <a:bodyPr/>
          <a:lstStyle>
            <a:lvl1pPr>
              <a:defRPr/>
            </a:lvl1pPr>
          </a:lstStyle>
          <a:p>
            <a:fld id="{86BECDE6-1D99-42DF-AF47-CB4BD2176308}" type="slidenum">
              <a:rPr lang="fr-FR" altLang="fr-FR"/>
              <a:pPr/>
              <a:t>‹N°›</a:t>
            </a:fld>
            <a:endParaRPr lang="fr-FR" altLang="fr-FR"/>
          </a:p>
        </p:txBody>
      </p:sp>
    </p:spTree>
    <p:extLst>
      <p:ext uri="{BB962C8B-B14F-4D97-AF65-F5344CB8AC3E}">
        <p14:creationId xmlns:p14="http://schemas.microsoft.com/office/powerpoint/2010/main" val="2200977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C2F3903E-C2EC-425E-9D1E-DD009E6B2AD2}"/>
              </a:ext>
            </a:extLst>
          </p:cNvPr>
          <p:cNvSpPr>
            <a:spLocks noGrp="1" noChangeArrowheads="1"/>
          </p:cNvSpPr>
          <p:nvPr>
            <p:ph type="dt" sz="half" idx="10"/>
          </p:nvPr>
        </p:nvSpPr>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E8CC25CE-4FE5-4DD2-AEF8-EF5E993A360D}"/>
              </a:ext>
            </a:extLst>
          </p:cNvPr>
          <p:cNvSpPr>
            <a:spLocks noGrp="1" noChangeArrowheads="1"/>
          </p:cNvSpPr>
          <p:nvPr>
            <p:ph type="ftr" sz="quarter" idx="11"/>
          </p:nvPr>
        </p:nvSpPr>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3C0D8C65-0B02-48BB-9FC3-FC4505261033}"/>
              </a:ext>
            </a:extLst>
          </p:cNvPr>
          <p:cNvSpPr>
            <a:spLocks noGrp="1" noChangeArrowheads="1"/>
          </p:cNvSpPr>
          <p:nvPr>
            <p:ph type="sldNum" sz="quarter" idx="12"/>
          </p:nvPr>
        </p:nvSpPr>
        <p:spPr/>
        <p:txBody>
          <a:bodyPr/>
          <a:lstStyle>
            <a:lvl1pPr>
              <a:defRPr/>
            </a:lvl1pPr>
          </a:lstStyle>
          <a:p>
            <a:fld id="{DA2BB42D-CEB4-439D-893C-7D005BFC523A}" type="slidenum">
              <a:rPr lang="fr-FR" altLang="fr-FR"/>
              <a:pPr/>
              <a:t>‹N°›</a:t>
            </a:fld>
            <a:endParaRPr lang="fr-FR" altLang="fr-FR"/>
          </a:p>
        </p:txBody>
      </p:sp>
    </p:spTree>
    <p:extLst>
      <p:ext uri="{BB962C8B-B14F-4D97-AF65-F5344CB8AC3E}">
        <p14:creationId xmlns:p14="http://schemas.microsoft.com/office/powerpoint/2010/main" val="3521367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70B1DC9E-A601-4B07-85B8-71B7AE2662BD}"/>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EC4EE6AD-C485-43D7-AD7E-670E27FFB0FD}"/>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BD2B2AEF-C693-449C-9D4F-48B77761FCDE}"/>
              </a:ext>
            </a:extLst>
          </p:cNvPr>
          <p:cNvSpPr>
            <a:spLocks noGrp="1" noChangeArrowheads="1"/>
          </p:cNvSpPr>
          <p:nvPr>
            <p:ph type="sldNum" sz="quarter" idx="12"/>
          </p:nvPr>
        </p:nvSpPr>
        <p:spPr>
          <a:ln/>
        </p:spPr>
        <p:txBody>
          <a:bodyPr/>
          <a:lstStyle>
            <a:lvl1pPr>
              <a:defRPr/>
            </a:lvl1pPr>
          </a:lstStyle>
          <a:p>
            <a:fld id="{DA8A3474-51FE-4731-BC86-29767988C05F}" type="slidenum">
              <a:rPr lang="fr-FR" altLang="fr-FR"/>
              <a:pPr/>
              <a:t>‹N°›</a:t>
            </a:fld>
            <a:endParaRPr lang="fr-FR" altLang="fr-FR"/>
          </a:p>
        </p:txBody>
      </p:sp>
    </p:spTree>
    <p:extLst>
      <p:ext uri="{BB962C8B-B14F-4D97-AF65-F5344CB8AC3E}">
        <p14:creationId xmlns:p14="http://schemas.microsoft.com/office/powerpoint/2010/main" val="1831742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a:extLst>
              <a:ext uri="{FF2B5EF4-FFF2-40B4-BE49-F238E27FC236}">
                <a16:creationId xmlns:a16="http://schemas.microsoft.com/office/drawing/2014/main" id="{F2B38183-F6EC-495B-BA5F-77656BAF7B43}"/>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755CB8CF-3BDC-4FA2-A1CF-ABC3B82044F7}"/>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AA540363-F613-4E6A-B2AF-01274D468163}"/>
              </a:ext>
            </a:extLst>
          </p:cNvPr>
          <p:cNvSpPr>
            <a:spLocks noGrp="1" noChangeArrowheads="1"/>
          </p:cNvSpPr>
          <p:nvPr>
            <p:ph type="sldNum" sz="quarter" idx="12"/>
          </p:nvPr>
        </p:nvSpPr>
        <p:spPr>
          <a:ln/>
        </p:spPr>
        <p:txBody>
          <a:bodyPr/>
          <a:lstStyle>
            <a:lvl1pPr>
              <a:defRPr/>
            </a:lvl1pPr>
          </a:lstStyle>
          <a:p>
            <a:fld id="{E75D0EF9-2224-4970-BE56-8F2878272AB0}" type="slidenum">
              <a:rPr lang="fr-FR" altLang="fr-FR"/>
              <a:pPr/>
              <a:t>‹N°›</a:t>
            </a:fld>
            <a:endParaRPr lang="fr-FR" altLang="fr-FR"/>
          </a:p>
        </p:txBody>
      </p:sp>
    </p:spTree>
    <p:extLst>
      <p:ext uri="{BB962C8B-B14F-4D97-AF65-F5344CB8AC3E}">
        <p14:creationId xmlns:p14="http://schemas.microsoft.com/office/powerpoint/2010/main" val="212759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a:extLst>
              <a:ext uri="{FF2B5EF4-FFF2-40B4-BE49-F238E27FC236}">
                <a16:creationId xmlns:a16="http://schemas.microsoft.com/office/drawing/2014/main" id="{FBF0F646-6866-4B47-9D1C-578C8183E559}"/>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7D99D335-AC16-4F62-89EF-DA2703B507A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F569F75C-FC6A-4DD3-9F31-9CA499E08491}"/>
              </a:ext>
            </a:extLst>
          </p:cNvPr>
          <p:cNvSpPr>
            <a:spLocks noGrp="1" noChangeArrowheads="1"/>
          </p:cNvSpPr>
          <p:nvPr>
            <p:ph type="sldNum" sz="quarter" idx="12"/>
          </p:nvPr>
        </p:nvSpPr>
        <p:spPr>
          <a:ln/>
        </p:spPr>
        <p:txBody>
          <a:bodyPr/>
          <a:lstStyle>
            <a:lvl1pPr>
              <a:defRPr/>
            </a:lvl1pPr>
          </a:lstStyle>
          <a:p>
            <a:fld id="{65033314-A92A-44F3-A004-A2D70CE8AA9C}" type="slidenum">
              <a:rPr lang="fr-FR" altLang="fr-FR"/>
              <a:pPr/>
              <a:t>‹N°›</a:t>
            </a:fld>
            <a:endParaRPr lang="fr-FR" altLang="fr-FR"/>
          </a:p>
        </p:txBody>
      </p:sp>
    </p:spTree>
    <p:extLst>
      <p:ext uri="{BB962C8B-B14F-4D97-AF65-F5344CB8AC3E}">
        <p14:creationId xmlns:p14="http://schemas.microsoft.com/office/powerpoint/2010/main" val="3313706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a:extLst>
              <a:ext uri="{FF2B5EF4-FFF2-40B4-BE49-F238E27FC236}">
                <a16:creationId xmlns:a16="http://schemas.microsoft.com/office/drawing/2014/main" id="{14BF8566-2B90-4774-A418-DFD5C0607977}"/>
              </a:ext>
            </a:extLst>
          </p:cNvPr>
          <p:cNvSpPr>
            <a:spLocks noGrp="1" noChangeArrowheads="1"/>
          </p:cNvSpPr>
          <p:nvPr>
            <p:ph type="dt" sz="half" idx="10"/>
          </p:nvPr>
        </p:nvSpPr>
        <p:spPr>
          <a:ln/>
        </p:spPr>
        <p:txBody>
          <a:bodyPr/>
          <a:lstStyle>
            <a:lvl1pPr>
              <a:defRPr/>
            </a:lvl1pPr>
          </a:lstStyle>
          <a:p>
            <a:pPr>
              <a:defRPr/>
            </a:pPr>
            <a:endParaRPr lang="fr-FR"/>
          </a:p>
        </p:txBody>
      </p:sp>
      <p:sp>
        <p:nvSpPr>
          <p:cNvPr id="8" name="Rectangle 5">
            <a:extLst>
              <a:ext uri="{FF2B5EF4-FFF2-40B4-BE49-F238E27FC236}">
                <a16:creationId xmlns:a16="http://schemas.microsoft.com/office/drawing/2014/main" id="{5D217B7B-06DB-4284-8A53-7891EF25376A}"/>
              </a:ext>
            </a:extLst>
          </p:cNvPr>
          <p:cNvSpPr>
            <a:spLocks noGrp="1" noChangeArrowheads="1"/>
          </p:cNvSpPr>
          <p:nvPr>
            <p:ph type="ftr" sz="quarter" idx="11"/>
          </p:nvPr>
        </p:nvSpPr>
        <p:spPr>
          <a:ln/>
        </p:spPr>
        <p:txBody>
          <a:bodyPr/>
          <a:lstStyle>
            <a:lvl1pPr>
              <a:defRPr/>
            </a:lvl1pPr>
          </a:lstStyle>
          <a:p>
            <a:pPr>
              <a:defRPr/>
            </a:pPr>
            <a:endParaRPr lang="fr-FR"/>
          </a:p>
        </p:txBody>
      </p:sp>
      <p:sp>
        <p:nvSpPr>
          <p:cNvPr id="9" name="Rectangle 6">
            <a:extLst>
              <a:ext uri="{FF2B5EF4-FFF2-40B4-BE49-F238E27FC236}">
                <a16:creationId xmlns:a16="http://schemas.microsoft.com/office/drawing/2014/main" id="{11DA58EE-C4AB-4EF5-A095-E73E20A3DFE9}"/>
              </a:ext>
            </a:extLst>
          </p:cNvPr>
          <p:cNvSpPr>
            <a:spLocks noGrp="1" noChangeArrowheads="1"/>
          </p:cNvSpPr>
          <p:nvPr>
            <p:ph type="sldNum" sz="quarter" idx="12"/>
          </p:nvPr>
        </p:nvSpPr>
        <p:spPr>
          <a:ln/>
        </p:spPr>
        <p:txBody>
          <a:bodyPr/>
          <a:lstStyle>
            <a:lvl1pPr>
              <a:defRPr/>
            </a:lvl1pPr>
          </a:lstStyle>
          <a:p>
            <a:fld id="{7E496C78-3FC5-44B5-9F39-1F394D284180}" type="slidenum">
              <a:rPr lang="fr-FR" altLang="fr-FR"/>
              <a:pPr/>
              <a:t>‹N°›</a:t>
            </a:fld>
            <a:endParaRPr lang="fr-FR" altLang="fr-FR"/>
          </a:p>
        </p:txBody>
      </p:sp>
    </p:spTree>
    <p:extLst>
      <p:ext uri="{BB962C8B-B14F-4D97-AF65-F5344CB8AC3E}">
        <p14:creationId xmlns:p14="http://schemas.microsoft.com/office/powerpoint/2010/main" val="247229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a:extLst>
              <a:ext uri="{FF2B5EF4-FFF2-40B4-BE49-F238E27FC236}">
                <a16:creationId xmlns:a16="http://schemas.microsoft.com/office/drawing/2014/main" id="{1F612FBE-07DE-4845-8C7E-301083DD2897}"/>
              </a:ext>
            </a:extLst>
          </p:cNvPr>
          <p:cNvSpPr>
            <a:spLocks noGrp="1" noChangeArrowheads="1"/>
          </p:cNvSpPr>
          <p:nvPr>
            <p:ph type="dt" sz="half" idx="10"/>
          </p:nvPr>
        </p:nvSpPr>
        <p:spPr>
          <a:ln/>
        </p:spPr>
        <p:txBody>
          <a:bodyPr/>
          <a:lstStyle>
            <a:lvl1pPr>
              <a:defRPr/>
            </a:lvl1pPr>
          </a:lstStyle>
          <a:p>
            <a:pPr>
              <a:defRPr/>
            </a:pPr>
            <a:endParaRPr lang="fr-FR"/>
          </a:p>
        </p:txBody>
      </p:sp>
      <p:sp>
        <p:nvSpPr>
          <p:cNvPr id="4" name="Rectangle 5">
            <a:extLst>
              <a:ext uri="{FF2B5EF4-FFF2-40B4-BE49-F238E27FC236}">
                <a16:creationId xmlns:a16="http://schemas.microsoft.com/office/drawing/2014/main" id="{07CA93A4-5C62-4EFF-BAC4-32D76478694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5" name="Rectangle 6">
            <a:extLst>
              <a:ext uri="{FF2B5EF4-FFF2-40B4-BE49-F238E27FC236}">
                <a16:creationId xmlns:a16="http://schemas.microsoft.com/office/drawing/2014/main" id="{56656F5A-1289-4EB6-AD72-A78038497BB1}"/>
              </a:ext>
            </a:extLst>
          </p:cNvPr>
          <p:cNvSpPr>
            <a:spLocks noGrp="1" noChangeArrowheads="1"/>
          </p:cNvSpPr>
          <p:nvPr>
            <p:ph type="sldNum" sz="quarter" idx="12"/>
          </p:nvPr>
        </p:nvSpPr>
        <p:spPr>
          <a:ln/>
        </p:spPr>
        <p:txBody>
          <a:bodyPr/>
          <a:lstStyle>
            <a:lvl1pPr>
              <a:defRPr/>
            </a:lvl1pPr>
          </a:lstStyle>
          <a:p>
            <a:fld id="{8309193F-4638-4504-A04E-BD76E6056B18}" type="slidenum">
              <a:rPr lang="fr-FR" altLang="fr-FR"/>
              <a:pPr/>
              <a:t>‹N°›</a:t>
            </a:fld>
            <a:endParaRPr lang="fr-FR" altLang="fr-FR"/>
          </a:p>
        </p:txBody>
      </p:sp>
    </p:spTree>
    <p:extLst>
      <p:ext uri="{BB962C8B-B14F-4D97-AF65-F5344CB8AC3E}">
        <p14:creationId xmlns:p14="http://schemas.microsoft.com/office/powerpoint/2010/main" val="868749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4BE554D-A1D0-42A0-9C46-AEF8ECEA6D51}"/>
              </a:ext>
            </a:extLst>
          </p:cNvPr>
          <p:cNvSpPr>
            <a:spLocks noGrp="1" noChangeArrowheads="1"/>
          </p:cNvSpPr>
          <p:nvPr>
            <p:ph type="dt" sz="half" idx="10"/>
          </p:nvPr>
        </p:nvSpPr>
        <p:spPr/>
        <p:txBody>
          <a:bodyPr/>
          <a:lstStyle>
            <a:lvl1pPr>
              <a:defRPr/>
            </a:lvl1pPr>
          </a:lstStyle>
          <a:p>
            <a:pPr>
              <a:defRPr/>
            </a:pPr>
            <a:endParaRPr lang="fr-FR"/>
          </a:p>
        </p:txBody>
      </p:sp>
      <p:sp>
        <p:nvSpPr>
          <p:cNvPr id="3" name="Rectangle 5">
            <a:extLst>
              <a:ext uri="{FF2B5EF4-FFF2-40B4-BE49-F238E27FC236}">
                <a16:creationId xmlns:a16="http://schemas.microsoft.com/office/drawing/2014/main" id="{37350BBF-362E-49EA-A822-0758E5D38119}"/>
              </a:ext>
            </a:extLst>
          </p:cNvPr>
          <p:cNvSpPr>
            <a:spLocks noGrp="1" noChangeArrowheads="1"/>
          </p:cNvSpPr>
          <p:nvPr>
            <p:ph type="ftr" sz="quarter" idx="11"/>
          </p:nvPr>
        </p:nvSpPr>
        <p:spPr/>
        <p:txBody>
          <a:bodyPr/>
          <a:lstStyle>
            <a:lvl1pPr>
              <a:defRPr/>
            </a:lvl1pPr>
          </a:lstStyle>
          <a:p>
            <a:pPr>
              <a:defRPr/>
            </a:pPr>
            <a:endParaRPr lang="fr-FR"/>
          </a:p>
        </p:txBody>
      </p:sp>
      <p:sp>
        <p:nvSpPr>
          <p:cNvPr id="4" name="Rectangle 6">
            <a:extLst>
              <a:ext uri="{FF2B5EF4-FFF2-40B4-BE49-F238E27FC236}">
                <a16:creationId xmlns:a16="http://schemas.microsoft.com/office/drawing/2014/main" id="{40C26923-EAE7-4DFC-AA5F-50FD9F4151A5}"/>
              </a:ext>
            </a:extLst>
          </p:cNvPr>
          <p:cNvSpPr>
            <a:spLocks noGrp="1" noChangeArrowheads="1"/>
          </p:cNvSpPr>
          <p:nvPr>
            <p:ph type="sldNum" sz="quarter" idx="12"/>
          </p:nvPr>
        </p:nvSpPr>
        <p:spPr/>
        <p:txBody>
          <a:bodyPr/>
          <a:lstStyle>
            <a:lvl1pPr>
              <a:defRPr/>
            </a:lvl1pPr>
          </a:lstStyle>
          <a:p>
            <a:fld id="{4B33B465-1A55-4975-B095-02E14A768B98}" type="slidenum">
              <a:rPr lang="fr-FR" altLang="fr-FR"/>
              <a:pPr/>
              <a:t>‹N°›</a:t>
            </a:fld>
            <a:endParaRPr lang="fr-FR" altLang="fr-FR"/>
          </a:p>
        </p:txBody>
      </p:sp>
    </p:spTree>
    <p:extLst>
      <p:ext uri="{BB962C8B-B14F-4D97-AF65-F5344CB8AC3E}">
        <p14:creationId xmlns:p14="http://schemas.microsoft.com/office/powerpoint/2010/main" val="2200098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a:extLst>
              <a:ext uri="{FF2B5EF4-FFF2-40B4-BE49-F238E27FC236}">
                <a16:creationId xmlns:a16="http://schemas.microsoft.com/office/drawing/2014/main" id="{026CAA16-6FE3-456F-AE31-EF71D2283DE7}"/>
              </a:ext>
            </a:extLst>
          </p:cNvPr>
          <p:cNvSpPr>
            <a:spLocks noGrp="1" noChangeArrowheads="1"/>
          </p:cNvSpPr>
          <p:nvPr>
            <p:ph type="dt" sz="half" idx="10"/>
          </p:nvPr>
        </p:nvSpPr>
        <p:spPr/>
        <p:txBody>
          <a:bodyPr/>
          <a:lstStyle>
            <a:lvl1pPr>
              <a:defRPr/>
            </a:lvl1pPr>
          </a:lstStyle>
          <a:p>
            <a:pPr>
              <a:defRPr/>
            </a:pPr>
            <a:endParaRPr lang="fr-FR"/>
          </a:p>
        </p:txBody>
      </p:sp>
      <p:sp>
        <p:nvSpPr>
          <p:cNvPr id="6" name="Espace réservé du pied de page 5">
            <a:extLst>
              <a:ext uri="{FF2B5EF4-FFF2-40B4-BE49-F238E27FC236}">
                <a16:creationId xmlns:a16="http://schemas.microsoft.com/office/drawing/2014/main" id="{D5A4466A-A903-4F84-BAD6-9BBDB0153BA0}"/>
              </a:ext>
            </a:extLst>
          </p:cNvPr>
          <p:cNvSpPr>
            <a:spLocks noGrp="1" noChangeArrowheads="1"/>
          </p:cNvSpPr>
          <p:nvPr>
            <p:ph type="ftr" sz="quarter" idx="11"/>
          </p:nvPr>
        </p:nvSpPr>
        <p:spPr/>
        <p:txBody>
          <a:bodyPr/>
          <a:lstStyle>
            <a:lvl1pPr>
              <a:defRPr/>
            </a:lvl1pPr>
          </a:lstStyle>
          <a:p>
            <a:pPr>
              <a:defRPr/>
            </a:pPr>
            <a:endParaRPr lang="fr-FR"/>
          </a:p>
        </p:txBody>
      </p:sp>
      <p:sp>
        <p:nvSpPr>
          <p:cNvPr id="7" name="Espace réservé du numéro de diapositive 6">
            <a:extLst>
              <a:ext uri="{FF2B5EF4-FFF2-40B4-BE49-F238E27FC236}">
                <a16:creationId xmlns:a16="http://schemas.microsoft.com/office/drawing/2014/main" id="{A08EBF8F-7124-4620-A401-90A085E30BFE}"/>
              </a:ext>
            </a:extLst>
          </p:cNvPr>
          <p:cNvSpPr>
            <a:spLocks noGrp="1" noChangeArrowheads="1"/>
          </p:cNvSpPr>
          <p:nvPr>
            <p:ph type="sldNum" sz="quarter" idx="12"/>
          </p:nvPr>
        </p:nvSpPr>
        <p:spPr/>
        <p:txBody>
          <a:bodyPr/>
          <a:lstStyle>
            <a:lvl1pPr>
              <a:defRPr/>
            </a:lvl1pPr>
          </a:lstStyle>
          <a:p>
            <a:fld id="{70AEAAD6-3628-4489-83BF-24CDDD5BCDF3}" type="slidenum">
              <a:rPr lang="fr-FR" altLang="fr-FR"/>
              <a:pPr/>
              <a:t>‹N°›</a:t>
            </a:fld>
            <a:endParaRPr lang="fr-FR" altLang="fr-FR"/>
          </a:p>
        </p:txBody>
      </p:sp>
    </p:spTree>
    <p:extLst>
      <p:ext uri="{BB962C8B-B14F-4D97-AF65-F5344CB8AC3E}">
        <p14:creationId xmlns:p14="http://schemas.microsoft.com/office/powerpoint/2010/main" val="3380057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a:extLst>
              <a:ext uri="{FF2B5EF4-FFF2-40B4-BE49-F238E27FC236}">
                <a16:creationId xmlns:a16="http://schemas.microsoft.com/office/drawing/2014/main" id="{D19E1956-CF22-4878-8F3C-EDDA8ECAE479}"/>
              </a:ext>
            </a:extLst>
          </p:cNvPr>
          <p:cNvSpPr>
            <a:spLocks noGrp="1" noChangeArrowheads="1"/>
          </p:cNvSpPr>
          <p:nvPr>
            <p:ph type="dt" sz="half" idx="10"/>
          </p:nvPr>
        </p:nvSpPr>
        <p:spPr/>
        <p:txBody>
          <a:bodyPr/>
          <a:lstStyle>
            <a:lvl1pPr>
              <a:defRPr/>
            </a:lvl1pPr>
          </a:lstStyle>
          <a:p>
            <a:pPr>
              <a:defRPr/>
            </a:pPr>
            <a:endParaRPr lang="fr-FR"/>
          </a:p>
        </p:txBody>
      </p:sp>
      <p:sp>
        <p:nvSpPr>
          <p:cNvPr id="6" name="Espace réservé du pied de page 5">
            <a:extLst>
              <a:ext uri="{FF2B5EF4-FFF2-40B4-BE49-F238E27FC236}">
                <a16:creationId xmlns:a16="http://schemas.microsoft.com/office/drawing/2014/main" id="{DA0D6C03-2224-4502-92F1-EC1E9E28FC4D}"/>
              </a:ext>
            </a:extLst>
          </p:cNvPr>
          <p:cNvSpPr>
            <a:spLocks noGrp="1" noChangeArrowheads="1"/>
          </p:cNvSpPr>
          <p:nvPr>
            <p:ph type="ftr" sz="quarter" idx="11"/>
          </p:nvPr>
        </p:nvSpPr>
        <p:spPr/>
        <p:txBody>
          <a:bodyPr/>
          <a:lstStyle>
            <a:lvl1pPr>
              <a:defRPr/>
            </a:lvl1pPr>
          </a:lstStyle>
          <a:p>
            <a:pPr>
              <a:defRPr/>
            </a:pPr>
            <a:endParaRPr lang="fr-FR"/>
          </a:p>
        </p:txBody>
      </p:sp>
      <p:sp>
        <p:nvSpPr>
          <p:cNvPr id="7" name="Espace réservé du numéro de diapositive 6">
            <a:extLst>
              <a:ext uri="{FF2B5EF4-FFF2-40B4-BE49-F238E27FC236}">
                <a16:creationId xmlns:a16="http://schemas.microsoft.com/office/drawing/2014/main" id="{DC711F64-AEAC-49B9-9319-34AA36EF8FC8}"/>
              </a:ext>
            </a:extLst>
          </p:cNvPr>
          <p:cNvSpPr>
            <a:spLocks noGrp="1" noChangeArrowheads="1"/>
          </p:cNvSpPr>
          <p:nvPr>
            <p:ph type="sldNum" sz="quarter" idx="12"/>
          </p:nvPr>
        </p:nvSpPr>
        <p:spPr/>
        <p:txBody>
          <a:bodyPr/>
          <a:lstStyle>
            <a:lvl1pPr>
              <a:defRPr/>
            </a:lvl1pPr>
          </a:lstStyle>
          <a:p>
            <a:fld id="{ED19F41D-2334-4C92-8323-AD60F89B81F1}" type="slidenum">
              <a:rPr lang="fr-FR" altLang="fr-FR"/>
              <a:pPr/>
              <a:t>‹N°›</a:t>
            </a:fld>
            <a:endParaRPr lang="fr-FR" altLang="fr-FR"/>
          </a:p>
        </p:txBody>
      </p:sp>
    </p:spTree>
    <p:extLst>
      <p:ext uri="{BB962C8B-B14F-4D97-AF65-F5344CB8AC3E}">
        <p14:creationId xmlns:p14="http://schemas.microsoft.com/office/powerpoint/2010/main" val="351698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cid:917134507@22112012-20DD"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957F1C-22A7-4170-A4E6-E72822295039}"/>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Rectangle 3">
            <a:extLst>
              <a:ext uri="{FF2B5EF4-FFF2-40B4-BE49-F238E27FC236}">
                <a16:creationId xmlns:a16="http://schemas.microsoft.com/office/drawing/2014/main" id="{F09F33DE-505B-4F98-BF59-12849CBE6DB3}"/>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a:extLst>
              <a:ext uri="{FF2B5EF4-FFF2-40B4-BE49-F238E27FC236}">
                <a16:creationId xmlns:a16="http://schemas.microsoft.com/office/drawing/2014/main" id="{2B9B830A-D8AA-4B93-8558-A471A8038B42}"/>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fr-FR"/>
          </a:p>
        </p:txBody>
      </p:sp>
      <p:sp>
        <p:nvSpPr>
          <p:cNvPr id="1029" name="Rectangle 5">
            <a:extLst>
              <a:ext uri="{FF2B5EF4-FFF2-40B4-BE49-F238E27FC236}">
                <a16:creationId xmlns:a16="http://schemas.microsoft.com/office/drawing/2014/main" id="{9995F4F3-CA5E-4473-AAAD-EDAEA6DE4AAD}"/>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fr-FR"/>
          </a:p>
        </p:txBody>
      </p:sp>
      <p:sp>
        <p:nvSpPr>
          <p:cNvPr id="1030" name="Rectangle 6">
            <a:extLst>
              <a:ext uri="{FF2B5EF4-FFF2-40B4-BE49-F238E27FC236}">
                <a16:creationId xmlns:a16="http://schemas.microsoft.com/office/drawing/2014/main" id="{8569A91B-7137-4FF5-B124-CB791CCA5A06}"/>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6BC139A-8F91-4A4C-A4D1-380A5F4C2415}" type="slidenum">
              <a:rPr lang="fr-FR" altLang="fr-FR"/>
              <a:pPr/>
              <a:t>‹N°›</a:t>
            </a:fld>
            <a:endParaRPr lang="fr-FR" altLang="fr-FR"/>
          </a:p>
        </p:txBody>
      </p:sp>
      <p:pic>
        <p:nvPicPr>
          <p:cNvPr id="1031" name="Picture 6" descr="cid:917134507@22112012-20DD">
            <a:extLst>
              <a:ext uri="{FF2B5EF4-FFF2-40B4-BE49-F238E27FC236}">
                <a16:creationId xmlns:a16="http://schemas.microsoft.com/office/drawing/2014/main" id="{9FA273A6-4E8D-4841-A72B-AECDF29461DB}"/>
              </a:ext>
            </a:extLst>
          </p:cNvPr>
          <p:cNvPicPr>
            <a:picLocks noChangeAspect="1" noChangeArrowheads="1"/>
          </p:cNvPicPr>
          <p:nvPr userDrawn="1"/>
        </p:nvPicPr>
        <p:blipFill>
          <a:blip r:embed="rId13" r:link="rId14">
            <a:extLst>
              <a:ext uri="{28A0092B-C50C-407E-A947-70E740481C1C}">
                <a14:useLocalDpi xmlns:a14="http://schemas.microsoft.com/office/drawing/2010/main" val="0"/>
              </a:ext>
            </a:extLst>
          </a:blip>
          <a:srcRect/>
          <a:stretch>
            <a:fillRect/>
          </a:stretch>
        </p:blipFill>
        <p:spPr bwMode="auto">
          <a:xfrm>
            <a:off x="14818" y="5818188"/>
            <a:ext cx="1663700" cy="103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
            <a:extLst>
              <a:ext uri="{FF2B5EF4-FFF2-40B4-BE49-F238E27FC236}">
                <a16:creationId xmlns:a16="http://schemas.microsoft.com/office/drawing/2014/main" id="{035DF594-2B5F-4C9D-AAE5-2EBB43A0B3B2}"/>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l="9505" r="3220"/>
          <a:stretch>
            <a:fillRect/>
          </a:stretch>
        </p:blipFill>
        <p:spPr bwMode="auto">
          <a:xfrm>
            <a:off x="2453218" y="5895976"/>
            <a:ext cx="9738783"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audio" Target="../media/audio2.wav"/><Relationship Id="rId7"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9.jpeg"/><Relationship Id="rId4" Type="http://schemas.openxmlformats.org/officeDocument/2006/relationships/audio" Target="../media/audio3.wav"/><Relationship Id="rId9" Type="http://schemas.openxmlformats.org/officeDocument/2006/relationships/image" Target="../media/image11.emf"/></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oleObject" Target="../embeddings/oleObject5.bin"/><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8.emf"/><Relationship Id="rId5" Type="http://schemas.openxmlformats.org/officeDocument/2006/relationships/oleObject" Target="../embeddings/oleObject6.bin"/><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8.emf"/><Relationship Id="rId5" Type="http://schemas.openxmlformats.org/officeDocument/2006/relationships/oleObject" Target="../embeddings/oleObject7.bin"/><Relationship Id="rId4" Type="http://schemas.openxmlformats.org/officeDocument/2006/relationships/image" Target="../media/image12.jpeg"/></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8.emf"/><Relationship Id="rId5" Type="http://schemas.openxmlformats.org/officeDocument/2006/relationships/oleObject" Target="../embeddings/oleObject8.bin"/><Relationship Id="rId4" Type="http://schemas.openxmlformats.org/officeDocument/2006/relationships/image" Target="../media/image9.jpeg"/></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8.emf"/><Relationship Id="rId5" Type="http://schemas.openxmlformats.org/officeDocument/2006/relationships/oleObject" Target="../embeddings/oleObject9.bin"/><Relationship Id="rId4" Type="http://schemas.openxmlformats.org/officeDocument/2006/relationships/image" Target="../media/image9.jpeg"/></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8.emf"/><Relationship Id="rId5" Type="http://schemas.openxmlformats.org/officeDocument/2006/relationships/oleObject" Target="../embeddings/oleObject10.bin"/><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oleObject" Target="../embeddings/oleObject1.bin"/><Relationship Id="rId4" Type="http://schemas.openxmlformats.org/officeDocument/2006/relationships/image" Target="../media/image9.jpeg"/></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8.emf"/><Relationship Id="rId5" Type="http://schemas.openxmlformats.org/officeDocument/2006/relationships/oleObject" Target="../embeddings/oleObject11.bin"/><Relationship Id="rId4" Type="http://schemas.openxmlformats.org/officeDocument/2006/relationships/image" Target="../media/image14.jpeg"/></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8.emf"/><Relationship Id="rId5" Type="http://schemas.openxmlformats.org/officeDocument/2006/relationships/oleObject" Target="../embeddings/oleObject12.bin"/><Relationship Id="rId4" Type="http://schemas.openxmlformats.org/officeDocument/2006/relationships/image" Target="../media/image15.jpeg"/></Relationships>
</file>

<file path=ppt/slides/_rels/slide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8.emf"/><Relationship Id="rId5" Type="http://schemas.openxmlformats.org/officeDocument/2006/relationships/oleObject" Target="../embeddings/oleObject13.bin"/><Relationship Id="rId4" Type="http://schemas.openxmlformats.org/officeDocument/2006/relationships/image" Target="../media/image16.jpeg"/></Relationships>
</file>

<file path=ppt/slides/_rels/slide3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8.emf"/><Relationship Id="rId5" Type="http://schemas.openxmlformats.org/officeDocument/2006/relationships/oleObject" Target="../embeddings/oleObject14.bin"/><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8.emf"/><Relationship Id="rId5" Type="http://schemas.openxmlformats.org/officeDocument/2006/relationships/oleObject" Target="../embeddings/oleObject15.bin"/><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oleObject" Target="../embeddings/oleObject2.bin"/><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a:extLst>
              <a:ext uri="{FF2B5EF4-FFF2-40B4-BE49-F238E27FC236}">
                <a16:creationId xmlns:a16="http://schemas.microsoft.com/office/drawing/2014/main" id="{9D5823A2-B712-4C8F-BAD6-CF13134E95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3488" y="976314"/>
            <a:ext cx="7097712" cy="5807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oneTexte 1">
            <a:extLst>
              <a:ext uri="{FF2B5EF4-FFF2-40B4-BE49-F238E27FC236}">
                <a16:creationId xmlns:a16="http://schemas.microsoft.com/office/drawing/2014/main" id="{8469A313-8AC1-44B2-B5D5-D3DBA2FE8D7D}"/>
              </a:ext>
            </a:extLst>
          </p:cNvPr>
          <p:cNvSpPr txBox="1"/>
          <p:nvPr/>
        </p:nvSpPr>
        <p:spPr>
          <a:xfrm>
            <a:off x="4267200" y="1905000"/>
            <a:ext cx="3340100" cy="1570038"/>
          </a:xfrm>
          <a:prstGeom prst="rect">
            <a:avLst/>
          </a:prstGeom>
          <a:noFill/>
        </p:spPr>
        <p:txBody>
          <a:bodyPr wrap="none">
            <a:spAutoFit/>
          </a:bodyPr>
          <a:lstStyle/>
          <a:p>
            <a:pPr>
              <a:defRPr/>
            </a:pPr>
            <a:r>
              <a:rPr lang="fr-FR" sz="4800" dirty="0">
                <a:solidFill>
                  <a:srgbClr val="000066"/>
                </a:solidFill>
                <a:effectLst>
                  <a:outerShdw blurRad="38100" dist="38100" dir="2700000" algn="tl">
                    <a:srgbClr val="C0C0C0"/>
                  </a:outerShdw>
                </a:effectLst>
                <a:latin typeface="Calibri" pitchFamily="34" charset="0"/>
              </a:rPr>
              <a:t>Info / intox ?</a:t>
            </a:r>
            <a:br>
              <a:rPr lang="fr-FR" sz="4800" dirty="0">
                <a:solidFill>
                  <a:srgbClr val="000066"/>
                </a:solidFill>
                <a:effectLst>
                  <a:outerShdw blurRad="38100" dist="38100" dir="2700000" algn="tl">
                    <a:srgbClr val="C0C0C0"/>
                  </a:outerShdw>
                </a:effectLst>
                <a:latin typeface="Calibri" pitchFamily="34" charset="0"/>
              </a:rPr>
            </a:br>
            <a:endParaRPr lang="fr-FR" sz="4800" dirty="0">
              <a:latin typeface="Arial" charset="0"/>
            </a:endParaRPr>
          </a:p>
        </p:txBody>
      </p:sp>
      <p:pic>
        <p:nvPicPr>
          <p:cNvPr id="7173" name="Image 4">
            <a:extLst>
              <a:ext uri="{FF2B5EF4-FFF2-40B4-BE49-F238E27FC236}">
                <a16:creationId xmlns:a16="http://schemas.microsoft.com/office/drawing/2014/main" id="{8F474C1D-041D-4AFD-A706-3F1C37D35C9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01814"/>
            <a:ext cx="228600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 3">
            <a:extLst>
              <a:ext uri="{FF2B5EF4-FFF2-40B4-BE49-F238E27FC236}">
                <a16:creationId xmlns:a16="http://schemas.microsoft.com/office/drawing/2014/main" id="{9EB045DF-6D44-44D6-AC3A-12623BDB8F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1988" y="286129"/>
            <a:ext cx="1606400" cy="103943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numéro de diapositive 5">
            <a:extLst>
              <a:ext uri="{FF2B5EF4-FFF2-40B4-BE49-F238E27FC236}">
                <a16:creationId xmlns:a16="http://schemas.microsoft.com/office/drawing/2014/main" id="{A4527723-0D30-4CA7-B400-FF8C3EAE29E0}"/>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C6D5EBF-F7F5-4941-B7C9-42C481FFDF15}" type="slidenum">
              <a:rPr lang="fr-FR" altLang="fr-FR" sz="1400"/>
              <a:pPr algn="r" eaLnBrk="1" hangingPunct="1">
                <a:spcBef>
                  <a:spcPct val="0"/>
                </a:spcBef>
                <a:buFontTx/>
                <a:buNone/>
              </a:pPr>
              <a:t>10</a:t>
            </a:fld>
            <a:endParaRPr lang="fr-FR" altLang="fr-FR" sz="1400"/>
          </a:p>
        </p:txBody>
      </p:sp>
      <p:sp>
        <p:nvSpPr>
          <p:cNvPr id="17411" name="Rectangle 2">
            <a:extLst>
              <a:ext uri="{FF2B5EF4-FFF2-40B4-BE49-F238E27FC236}">
                <a16:creationId xmlns:a16="http://schemas.microsoft.com/office/drawing/2014/main" id="{88E9E9E9-AD26-45CF-B418-9CE99E63FE41}"/>
              </a:ext>
            </a:extLst>
          </p:cNvPr>
          <p:cNvSpPr>
            <a:spLocks noGrp="1" noChangeArrowheads="1"/>
          </p:cNvSpPr>
          <p:nvPr>
            <p:ph type="body" idx="4294967295"/>
          </p:nvPr>
        </p:nvSpPr>
        <p:spPr>
          <a:xfrm>
            <a:off x="457200" y="3657600"/>
            <a:ext cx="11201399" cy="2376488"/>
          </a:xfrm>
        </p:spPr>
        <p:txBody>
          <a:bodyPr/>
          <a:lstStyle/>
          <a:p>
            <a:pPr marL="447675" indent="-447675" algn="just" eaLnBrk="1" hangingPunct="1">
              <a:buClr>
                <a:schemeClr val="tx1"/>
              </a:buClr>
              <a:buNone/>
              <a:defRPr/>
            </a:pPr>
            <a:r>
              <a:rPr lang="fr-FR" altLang="fr-FR" sz="2800" dirty="0">
                <a:solidFill>
                  <a:srgbClr val="FF0066"/>
                </a:solidFill>
                <a:latin typeface="Calibri" pitchFamily="34" charset="0"/>
              </a:rPr>
              <a:t> </a:t>
            </a:r>
            <a:r>
              <a:rPr lang="fr-FR" altLang="fr-FR" sz="2800" b="1" dirty="0">
                <a:solidFill>
                  <a:srgbClr val="800000"/>
                </a:solidFill>
                <a:latin typeface="Calibri" pitchFamily="34" charset="0"/>
              </a:rPr>
              <a:t>Question 5</a:t>
            </a:r>
          </a:p>
          <a:p>
            <a:pPr marL="0" indent="0" algn="just">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Un de mes amis m’a affirmé avoir eu la grippe alors qu’il était vacciné</a:t>
            </a:r>
          </a:p>
        </p:txBody>
      </p:sp>
      <p:grpSp>
        <p:nvGrpSpPr>
          <p:cNvPr id="16388" name="Group 9">
            <a:extLst>
              <a:ext uri="{FF2B5EF4-FFF2-40B4-BE49-F238E27FC236}">
                <a16:creationId xmlns:a16="http://schemas.microsoft.com/office/drawing/2014/main" id="{B7AC3BCA-5825-4308-89C4-F22C47C75E1D}"/>
              </a:ext>
            </a:extLst>
          </p:cNvPr>
          <p:cNvGrpSpPr>
            <a:grpSpLocks/>
          </p:cNvGrpSpPr>
          <p:nvPr/>
        </p:nvGrpSpPr>
        <p:grpSpPr bwMode="auto">
          <a:xfrm>
            <a:off x="2028825" y="404813"/>
            <a:ext cx="8229600" cy="2736850"/>
            <a:chOff x="318" y="255"/>
            <a:chExt cx="5184" cy="1724"/>
          </a:xfrm>
        </p:grpSpPr>
        <p:sp>
          <p:nvSpPr>
            <p:cNvPr id="16389" name="Rectangle 6">
              <a:extLst>
                <a:ext uri="{FF2B5EF4-FFF2-40B4-BE49-F238E27FC236}">
                  <a16:creationId xmlns:a16="http://schemas.microsoft.com/office/drawing/2014/main" id="{816DF906-A2C4-4FA2-9588-ED283565C0F2}"/>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16390" name="Group 11">
              <a:extLst>
                <a:ext uri="{FF2B5EF4-FFF2-40B4-BE49-F238E27FC236}">
                  <a16:creationId xmlns:a16="http://schemas.microsoft.com/office/drawing/2014/main" id="{4A32C7C8-021B-4E01-9460-006033907BCC}"/>
                </a:ext>
              </a:extLst>
            </p:cNvPr>
            <p:cNvGrpSpPr>
              <a:grpSpLocks/>
            </p:cNvGrpSpPr>
            <p:nvPr/>
          </p:nvGrpSpPr>
          <p:grpSpPr bwMode="auto">
            <a:xfrm>
              <a:off x="793" y="981"/>
              <a:ext cx="4400" cy="998"/>
              <a:chOff x="793" y="981"/>
              <a:chExt cx="4400" cy="998"/>
            </a:xfrm>
          </p:grpSpPr>
          <p:pic>
            <p:nvPicPr>
              <p:cNvPr id="16391" name="Picture 4" descr="bombe">
                <a:extLst>
                  <a:ext uri="{FF2B5EF4-FFF2-40B4-BE49-F238E27FC236}">
                    <a16:creationId xmlns:a16="http://schemas.microsoft.com/office/drawing/2014/main" id="{82E8D80B-AC71-43C2-9576-8AAAB6BEACB2}"/>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13" descr="Ampoule">
                <a:extLst>
                  <a:ext uri="{FF2B5EF4-FFF2-40B4-BE49-F238E27FC236}">
                    <a16:creationId xmlns:a16="http://schemas.microsoft.com/office/drawing/2014/main" id="{5F5652A1-43BF-41DE-93E9-5EB51899EC6F}"/>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5">
            <a:extLst>
              <a:ext uri="{FF2B5EF4-FFF2-40B4-BE49-F238E27FC236}">
                <a16:creationId xmlns:a16="http://schemas.microsoft.com/office/drawing/2014/main" id="{C7312FAA-2F3C-49AB-991C-6FA52A3FDC44}"/>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A0509D1B-4BB1-4945-AB27-A4D0329704DB}" type="slidenum">
              <a:rPr lang="fr-FR" altLang="fr-FR" sz="1400"/>
              <a:pPr algn="r" eaLnBrk="1" hangingPunct="1">
                <a:spcBef>
                  <a:spcPct val="0"/>
                </a:spcBef>
                <a:buFontTx/>
                <a:buNone/>
              </a:pPr>
              <a:t>11</a:t>
            </a:fld>
            <a:endParaRPr lang="fr-FR" altLang="fr-FR" sz="1400"/>
          </a:p>
        </p:txBody>
      </p:sp>
      <p:sp>
        <p:nvSpPr>
          <p:cNvPr id="89090" name="Rectangle 2">
            <a:extLst>
              <a:ext uri="{FF2B5EF4-FFF2-40B4-BE49-F238E27FC236}">
                <a16:creationId xmlns:a16="http://schemas.microsoft.com/office/drawing/2014/main" id="{7E35EB31-9757-4108-9B27-B1252F1863D5}"/>
              </a:ext>
            </a:extLst>
          </p:cNvPr>
          <p:cNvSpPr>
            <a:spLocks noGrp="1" noChangeArrowheads="1"/>
          </p:cNvSpPr>
          <p:nvPr>
            <p:ph type="body" idx="4294967295"/>
          </p:nvPr>
        </p:nvSpPr>
        <p:spPr>
          <a:xfrm>
            <a:off x="533400" y="2592388"/>
            <a:ext cx="11201400" cy="3535362"/>
          </a:xfrm>
        </p:spPr>
        <p:txBody>
          <a:bodyPr/>
          <a:lstStyle/>
          <a:p>
            <a:pPr marL="0" indent="0" algn="just">
              <a:buNone/>
              <a:defRPr/>
            </a:pPr>
            <a:r>
              <a:rPr lang="fr-FR" sz="2400" kern="1200" dirty="0">
                <a:solidFill>
                  <a:srgbClr val="000066"/>
                </a:solidFill>
                <a:latin typeface="Calibri" panose="020F0502020204030204" pitchFamily="34" charset="0"/>
                <a:cs typeface="Calibri" panose="020F0502020204030204" pitchFamily="34" charset="0"/>
              </a:rPr>
              <a:t>L’efficacité vaccinale n’est pas de 100%. Il est donc possible d’avoir la grippe malgré la vaccination. </a:t>
            </a:r>
          </a:p>
          <a:p>
            <a:pPr marL="0" indent="0" algn="just">
              <a:buNone/>
              <a:defRPr/>
            </a:pPr>
            <a:r>
              <a:rPr lang="fr-FR" sz="2400" kern="1200" dirty="0">
                <a:solidFill>
                  <a:srgbClr val="000066"/>
                </a:solidFill>
                <a:latin typeface="Calibri" panose="020F0502020204030204" pitchFamily="34" charset="0"/>
                <a:cs typeface="Calibri" panose="020F0502020204030204" pitchFamily="34" charset="0"/>
              </a:rPr>
              <a:t>Toutefois, votre ami ne peut affirmer avoir eu la grippe que s’il a fait une PCR grippe prouvant que sa maladie était bien due à ce virus. En effet, les très nombreux virus respiratoires qui circulent en même temps que les virus grippaux peuvent entraîner des infections respiratoires fébriles* qui ne peuvent être différentiées de la grippe que par un test.</a:t>
            </a:r>
          </a:p>
          <a:p>
            <a:pPr marL="0" indent="0" algn="just">
              <a:buNone/>
              <a:defRPr/>
            </a:pPr>
            <a:endParaRPr lang="fr-FR" sz="2400" kern="1200" dirty="0">
              <a:solidFill>
                <a:srgbClr val="000066"/>
              </a:solidFill>
              <a:latin typeface="Calibri" panose="020F0502020204030204" pitchFamily="34" charset="0"/>
              <a:cs typeface="Calibri" panose="020F0502020204030204" pitchFamily="34" charset="0"/>
            </a:endParaRPr>
          </a:p>
          <a:p>
            <a:pPr marL="0" indent="0" algn="just">
              <a:buNone/>
              <a:defRPr/>
            </a:pPr>
            <a:r>
              <a:rPr lang="fr-FR" sz="2000" i="1" kern="1200" dirty="0">
                <a:solidFill>
                  <a:srgbClr val="000066"/>
                </a:solidFill>
                <a:latin typeface="Calibri" panose="020F0502020204030204" pitchFamily="34" charset="0"/>
                <a:cs typeface="Calibri" panose="020F0502020204030204" pitchFamily="34" charset="0"/>
              </a:rPr>
              <a:t>* VRS, Métapneumovirus, Rhinovirus, Coronavirus, </a:t>
            </a:r>
            <a:r>
              <a:rPr lang="fr-FR" sz="2000" i="1" kern="1200" dirty="0" err="1">
                <a:solidFill>
                  <a:srgbClr val="000066"/>
                </a:solidFill>
                <a:latin typeface="Calibri" panose="020F0502020204030204" pitchFamily="34" charset="0"/>
                <a:cs typeface="Calibri" panose="020F0502020204030204" pitchFamily="34" charset="0"/>
              </a:rPr>
              <a:t>Adenovirus</a:t>
            </a:r>
            <a:endParaRPr lang="fr-FR" sz="2000" i="1" kern="1200" dirty="0">
              <a:solidFill>
                <a:srgbClr val="000066"/>
              </a:solidFill>
              <a:latin typeface="Calibri" panose="020F0502020204030204" pitchFamily="34" charset="0"/>
              <a:cs typeface="Calibri" panose="020F0502020204030204" pitchFamily="34" charset="0"/>
            </a:endParaRPr>
          </a:p>
        </p:txBody>
      </p:sp>
      <p:grpSp>
        <p:nvGrpSpPr>
          <p:cNvPr id="2" name="Group 3">
            <a:extLst>
              <a:ext uri="{FF2B5EF4-FFF2-40B4-BE49-F238E27FC236}">
                <a16:creationId xmlns:a16="http://schemas.microsoft.com/office/drawing/2014/main" id="{90AA6D92-3F7B-4B88-B3BC-B8723306E294}"/>
              </a:ext>
            </a:extLst>
          </p:cNvPr>
          <p:cNvGrpSpPr>
            <a:grpSpLocks/>
          </p:cNvGrpSpPr>
          <p:nvPr/>
        </p:nvGrpSpPr>
        <p:grpSpPr bwMode="auto">
          <a:xfrm>
            <a:off x="1524000" y="1"/>
            <a:ext cx="9296400" cy="1744663"/>
            <a:chOff x="295" y="0"/>
            <a:chExt cx="5184" cy="1099"/>
          </a:xfrm>
        </p:grpSpPr>
        <p:grpSp>
          <p:nvGrpSpPr>
            <p:cNvPr id="17414" name="Group 4">
              <a:extLst>
                <a:ext uri="{FF2B5EF4-FFF2-40B4-BE49-F238E27FC236}">
                  <a16:creationId xmlns:a16="http://schemas.microsoft.com/office/drawing/2014/main" id="{1BFD363C-C024-4805-89B6-49D11E5D3725}"/>
                </a:ext>
              </a:extLst>
            </p:cNvPr>
            <p:cNvGrpSpPr>
              <a:grpSpLocks/>
            </p:cNvGrpSpPr>
            <p:nvPr/>
          </p:nvGrpSpPr>
          <p:grpSpPr bwMode="auto">
            <a:xfrm>
              <a:off x="4024" y="0"/>
              <a:ext cx="1293" cy="1099"/>
              <a:chOff x="4024" y="0"/>
              <a:chExt cx="1293" cy="1099"/>
            </a:xfrm>
          </p:grpSpPr>
          <p:pic>
            <p:nvPicPr>
              <p:cNvPr id="17416" name="Picture 5" descr="bombe">
                <a:extLst>
                  <a:ext uri="{FF2B5EF4-FFF2-40B4-BE49-F238E27FC236}">
                    <a16:creationId xmlns:a16="http://schemas.microsoft.com/office/drawing/2014/main" id="{DF998BEC-486B-4EE4-B305-A5AB26FBE875}"/>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7417" name="Object 6">
                <a:extLst>
                  <a:ext uri="{FF2B5EF4-FFF2-40B4-BE49-F238E27FC236}">
                    <a16:creationId xmlns:a16="http://schemas.microsoft.com/office/drawing/2014/main" id="{A79F4072-8E9E-4D7B-BA0B-AD29178FF9B6}"/>
                  </a:ext>
                </a:extLst>
              </p:cNvPr>
              <p:cNvGraphicFramePr>
                <a:graphicFrameLocks noChangeAspect="1"/>
              </p:cNvGraphicFramePr>
              <p:nvPr/>
            </p:nvGraphicFramePr>
            <p:xfrm>
              <a:off x="4024" y="0"/>
              <a:ext cx="1293" cy="1099"/>
            </p:xfrm>
            <a:graphic>
              <a:graphicData uri="http://schemas.openxmlformats.org/presentationml/2006/ole">
                <mc:AlternateContent xmlns:mc="http://schemas.openxmlformats.org/markup-compatibility/2006">
                  <mc:Choice xmlns:v="urn:schemas-microsoft-com:vml" Requires="v">
                    <p:oleObj spid="_x0000_s17450" name="CorelDRAW" r:id="rId6" imgW="2052828" imgH="1744675" progId="CorelDraw.Graphic.8">
                      <p:embed/>
                    </p:oleObj>
                  </mc:Choice>
                  <mc:Fallback>
                    <p:oleObj name="CorelDRAW" r:id="rId6" imgW="2052828" imgH="1744675" progId="CorelDraw.Graphic.8">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24"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7415" name="Rectangle 7">
              <a:extLst>
                <a:ext uri="{FF2B5EF4-FFF2-40B4-BE49-F238E27FC236}">
                  <a16:creationId xmlns:a16="http://schemas.microsoft.com/office/drawing/2014/main" id="{256B6DEA-3493-40EA-881A-7724D012D530}"/>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Info/Intox !</a:t>
              </a:r>
            </a:p>
          </p:txBody>
        </p:sp>
      </p:grpSp>
      <p:graphicFrame>
        <p:nvGraphicFramePr>
          <p:cNvPr id="10" name="Object 5">
            <a:extLst>
              <a:ext uri="{FF2B5EF4-FFF2-40B4-BE49-F238E27FC236}">
                <a16:creationId xmlns:a16="http://schemas.microsoft.com/office/drawing/2014/main" id="{8D0C5A00-1E66-456D-B4A8-029424968313}"/>
              </a:ext>
            </a:extLst>
          </p:cNvPr>
          <p:cNvGraphicFramePr>
            <a:graphicFrameLocks noChangeAspect="1"/>
          </p:cNvGraphicFramePr>
          <p:nvPr/>
        </p:nvGraphicFramePr>
        <p:xfrm>
          <a:off x="1828801" y="76201"/>
          <a:ext cx="1635125" cy="1844675"/>
        </p:xfrm>
        <a:graphic>
          <a:graphicData uri="http://schemas.openxmlformats.org/presentationml/2006/ole">
            <mc:AlternateContent xmlns:mc="http://schemas.openxmlformats.org/markup-compatibility/2006">
              <mc:Choice xmlns:v="urn:schemas-microsoft-com:vml" Requires="v">
                <p:oleObj spid="_x0000_s17451" name="CorelDRAW" r:id="rId8" imgW="2077212" imgH="2340864" progId="CorelDraw.Graphic.8">
                  <p:embed/>
                </p:oleObj>
              </mc:Choice>
              <mc:Fallback>
                <p:oleObj name="CorelDRAW" r:id="rId8" imgW="2077212" imgH="2340864" progId="CorelDraw.Graphic.8">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28801" y="76201"/>
                        <a:ext cx="1635125"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4" name="bomb.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89090">
                                            <p:txEl>
                                              <p:pRg st="0" end="0"/>
                                            </p:txEl>
                                          </p:spTgt>
                                        </p:tgtEl>
                                        <p:attrNameLst>
                                          <p:attrName>style.visibility</p:attrName>
                                        </p:attrNameLst>
                                      </p:cBhvr>
                                      <p:to>
                                        <p:strVal val="visible"/>
                                      </p:to>
                                    </p:set>
                                    <p:anim calcmode="lin" valueType="num">
                                      <p:cBhvr additive="base">
                                        <p:cTn id="15"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9090">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9090">
                                            <p:txEl>
                                              <p:pRg st="1" end="1"/>
                                            </p:txEl>
                                          </p:spTgt>
                                        </p:tgtEl>
                                        <p:attrNameLst>
                                          <p:attrName>style.visibility</p:attrName>
                                        </p:attrNameLst>
                                      </p:cBhvr>
                                      <p:to>
                                        <p:strVal val="visible"/>
                                      </p:to>
                                    </p:set>
                                    <p:anim calcmode="lin" valueType="num">
                                      <p:cBhvr additive="base">
                                        <p:cTn id="19"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0">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9090">
                                            <p:txEl>
                                              <p:pRg st="3" end="3"/>
                                            </p:txEl>
                                          </p:spTgt>
                                        </p:tgtEl>
                                        <p:attrNameLst>
                                          <p:attrName>style.visibility</p:attrName>
                                        </p:attrNameLst>
                                      </p:cBhvr>
                                      <p:to>
                                        <p:strVal val="visible"/>
                                      </p:to>
                                    </p:set>
                                    <p:anim calcmode="lin" valueType="num">
                                      <p:cBhvr additive="base">
                                        <p:cTn id="23" dur="500" fill="hold"/>
                                        <p:tgtEl>
                                          <p:spTgt spid="8909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909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5">
            <a:extLst>
              <a:ext uri="{FF2B5EF4-FFF2-40B4-BE49-F238E27FC236}">
                <a16:creationId xmlns:a16="http://schemas.microsoft.com/office/drawing/2014/main" id="{98EB1D70-1FCA-406F-B4D9-C95EBD74F2CE}"/>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FB42876-6865-458F-B5B5-20F241E0D359}" type="slidenum">
              <a:rPr lang="fr-FR" altLang="fr-FR" sz="1400"/>
              <a:pPr algn="r" eaLnBrk="1" hangingPunct="1">
                <a:spcBef>
                  <a:spcPct val="0"/>
                </a:spcBef>
                <a:buFontTx/>
                <a:buNone/>
              </a:pPr>
              <a:t>12</a:t>
            </a:fld>
            <a:endParaRPr lang="fr-FR" altLang="fr-FR" sz="1400"/>
          </a:p>
        </p:txBody>
      </p:sp>
      <p:sp>
        <p:nvSpPr>
          <p:cNvPr id="19459" name="Rectangle 2">
            <a:extLst>
              <a:ext uri="{FF2B5EF4-FFF2-40B4-BE49-F238E27FC236}">
                <a16:creationId xmlns:a16="http://schemas.microsoft.com/office/drawing/2014/main" id="{022B5B7D-93EF-4530-AA42-9E3A24C74570}"/>
              </a:ext>
            </a:extLst>
          </p:cNvPr>
          <p:cNvSpPr>
            <a:spLocks noGrp="1" noChangeArrowheads="1"/>
          </p:cNvSpPr>
          <p:nvPr>
            <p:ph type="body" idx="4294967295"/>
          </p:nvPr>
        </p:nvSpPr>
        <p:spPr>
          <a:xfrm>
            <a:off x="533400" y="3810001"/>
            <a:ext cx="11049000" cy="1655763"/>
          </a:xfrm>
        </p:spPr>
        <p:txBody>
          <a:bodyPr/>
          <a:lstStyle/>
          <a:p>
            <a:pPr marL="447675" indent="-447675" algn="just" eaLnBrk="1" hangingPunct="1">
              <a:buClr>
                <a:schemeClr val="tx1"/>
              </a:buClr>
              <a:buNone/>
              <a:defRPr/>
            </a:pPr>
            <a:r>
              <a:rPr lang="fr-FR" altLang="fr-FR" sz="2800" dirty="0">
                <a:solidFill>
                  <a:srgbClr val="FF0066"/>
                </a:solidFill>
                <a:latin typeface="Calibri" pitchFamily="34" charset="0"/>
              </a:rPr>
              <a:t> </a:t>
            </a:r>
            <a:r>
              <a:rPr lang="fr-FR" altLang="fr-FR" sz="2800" b="1" dirty="0">
                <a:solidFill>
                  <a:srgbClr val="800000"/>
                </a:solidFill>
                <a:latin typeface="Calibri" pitchFamily="34" charset="0"/>
              </a:rPr>
              <a:t>Question 6</a:t>
            </a:r>
          </a:p>
          <a:p>
            <a:pPr marL="0" indent="0" algn="just">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J’ai été malade le lendemain de la vaccination : le vaccin m’a donné la grippe</a:t>
            </a:r>
          </a:p>
        </p:txBody>
      </p:sp>
      <p:grpSp>
        <p:nvGrpSpPr>
          <p:cNvPr id="18436" name="Group 13">
            <a:extLst>
              <a:ext uri="{FF2B5EF4-FFF2-40B4-BE49-F238E27FC236}">
                <a16:creationId xmlns:a16="http://schemas.microsoft.com/office/drawing/2014/main" id="{B1DB35B6-00C1-44C8-ACAD-838CC2941BC1}"/>
              </a:ext>
            </a:extLst>
          </p:cNvPr>
          <p:cNvGrpSpPr>
            <a:grpSpLocks/>
          </p:cNvGrpSpPr>
          <p:nvPr/>
        </p:nvGrpSpPr>
        <p:grpSpPr bwMode="auto">
          <a:xfrm>
            <a:off x="2028825" y="404813"/>
            <a:ext cx="8229600" cy="2736850"/>
            <a:chOff x="318" y="255"/>
            <a:chExt cx="5184" cy="1724"/>
          </a:xfrm>
        </p:grpSpPr>
        <p:sp>
          <p:nvSpPr>
            <p:cNvPr id="18437" name="Rectangle 6">
              <a:extLst>
                <a:ext uri="{FF2B5EF4-FFF2-40B4-BE49-F238E27FC236}">
                  <a16:creationId xmlns:a16="http://schemas.microsoft.com/office/drawing/2014/main" id="{2E224DC2-829F-4027-B277-83E1782EF7D2}"/>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18438" name="Group 15">
              <a:extLst>
                <a:ext uri="{FF2B5EF4-FFF2-40B4-BE49-F238E27FC236}">
                  <a16:creationId xmlns:a16="http://schemas.microsoft.com/office/drawing/2014/main" id="{308F8F24-8F5A-45CF-9DA6-A9FB01CB07C1}"/>
                </a:ext>
              </a:extLst>
            </p:cNvPr>
            <p:cNvGrpSpPr>
              <a:grpSpLocks/>
            </p:cNvGrpSpPr>
            <p:nvPr/>
          </p:nvGrpSpPr>
          <p:grpSpPr bwMode="auto">
            <a:xfrm>
              <a:off x="793" y="981"/>
              <a:ext cx="4400" cy="998"/>
              <a:chOff x="793" y="981"/>
              <a:chExt cx="4400" cy="998"/>
            </a:xfrm>
          </p:grpSpPr>
          <p:pic>
            <p:nvPicPr>
              <p:cNvPr id="18439" name="Picture 4" descr="bombe">
                <a:extLst>
                  <a:ext uri="{FF2B5EF4-FFF2-40B4-BE49-F238E27FC236}">
                    <a16:creationId xmlns:a16="http://schemas.microsoft.com/office/drawing/2014/main" id="{55BA0383-67FF-48AB-9040-E36EC331BF83}"/>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0" name="Picture 17" descr="Ampoule">
                <a:extLst>
                  <a:ext uri="{FF2B5EF4-FFF2-40B4-BE49-F238E27FC236}">
                    <a16:creationId xmlns:a16="http://schemas.microsoft.com/office/drawing/2014/main" id="{3EF27F53-6535-49AF-B18B-E31544CF959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5">
            <a:extLst>
              <a:ext uri="{FF2B5EF4-FFF2-40B4-BE49-F238E27FC236}">
                <a16:creationId xmlns:a16="http://schemas.microsoft.com/office/drawing/2014/main" id="{EEA48E39-3040-4BE8-AFEE-14AB27F2CDB6}"/>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9282571-DDED-4A22-93B4-14040D7E16EC}" type="slidenum">
              <a:rPr lang="fr-FR" altLang="fr-FR" sz="1400"/>
              <a:pPr algn="r" eaLnBrk="1" hangingPunct="1">
                <a:spcBef>
                  <a:spcPct val="0"/>
                </a:spcBef>
                <a:buFontTx/>
                <a:buNone/>
              </a:pPr>
              <a:t>13</a:t>
            </a:fld>
            <a:endParaRPr lang="fr-FR" altLang="fr-FR" sz="1400"/>
          </a:p>
        </p:txBody>
      </p:sp>
      <p:sp>
        <p:nvSpPr>
          <p:cNvPr id="44034" name="Rectangle 2">
            <a:extLst>
              <a:ext uri="{FF2B5EF4-FFF2-40B4-BE49-F238E27FC236}">
                <a16:creationId xmlns:a16="http://schemas.microsoft.com/office/drawing/2014/main" id="{295DE488-3036-42E4-83EB-01A6550E40E0}"/>
              </a:ext>
            </a:extLst>
          </p:cNvPr>
          <p:cNvSpPr>
            <a:spLocks noGrp="1" noChangeArrowheads="1"/>
          </p:cNvSpPr>
          <p:nvPr>
            <p:ph type="body" idx="4294967295"/>
          </p:nvPr>
        </p:nvSpPr>
        <p:spPr>
          <a:xfrm>
            <a:off x="533400" y="2498726"/>
            <a:ext cx="10896599" cy="3444874"/>
          </a:xfrm>
        </p:spPr>
        <p:txBody>
          <a:bodyPr/>
          <a:lstStyle/>
          <a:p>
            <a:pPr marL="0" indent="0" algn="just">
              <a:buNone/>
              <a:defRPr/>
            </a:pPr>
            <a:r>
              <a:rPr lang="fr-FR" sz="2400" kern="1200" dirty="0">
                <a:solidFill>
                  <a:srgbClr val="000066"/>
                </a:solidFill>
                <a:latin typeface="Calibri" panose="020F0502020204030204" pitchFamily="34" charset="0"/>
                <a:cs typeface="Calibri" panose="020F0502020204030204" pitchFamily="34" charset="0"/>
              </a:rPr>
              <a:t>Le vaccin utilisé chez les adultes est fabriqué à partir de virus tués. Il ne peut donc pas provoquer la grippe.</a:t>
            </a:r>
          </a:p>
          <a:p>
            <a:pPr marL="0" indent="0" algn="just">
              <a:buNone/>
              <a:defRPr/>
            </a:pPr>
            <a:r>
              <a:rPr lang="fr-FR" sz="2400" kern="1200" dirty="0">
                <a:solidFill>
                  <a:srgbClr val="000066"/>
                </a:solidFill>
                <a:latin typeface="Calibri" panose="020F0502020204030204" pitchFamily="34" charset="0"/>
                <a:cs typeface="Calibri" panose="020F0502020204030204" pitchFamily="34" charset="0"/>
              </a:rPr>
              <a:t>Un des effets secondaires connus de la vaccination grippale est la survenue, généralement dans les heures suivant la vaccination, d’un tableau clinique comportant de la fièvre et des douleurs musculaires. Ces symptômes sont traités aisément avec du paracétamol et ne durent habituellement pas plus de 24 heures. Vous avez donc cru que vous aviez eu la grippe, mais ce n’était pas le cas.</a:t>
            </a:r>
          </a:p>
        </p:txBody>
      </p:sp>
      <p:grpSp>
        <p:nvGrpSpPr>
          <p:cNvPr id="2" name="Group 3">
            <a:extLst>
              <a:ext uri="{FF2B5EF4-FFF2-40B4-BE49-F238E27FC236}">
                <a16:creationId xmlns:a16="http://schemas.microsoft.com/office/drawing/2014/main" id="{450FB91E-738D-408D-835D-A96259BE9E70}"/>
              </a:ext>
            </a:extLst>
          </p:cNvPr>
          <p:cNvGrpSpPr>
            <a:grpSpLocks/>
          </p:cNvGrpSpPr>
          <p:nvPr/>
        </p:nvGrpSpPr>
        <p:grpSpPr bwMode="auto">
          <a:xfrm>
            <a:off x="1524000" y="188913"/>
            <a:ext cx="9144000" cy="1744662"/>
            <a:chOff x="295" y="0"/>
            <a:chExt cx="5184" cy="1099"/>
          </a:xfrm>
        </p:grpSpPr>
        <p:grpSp>
          <p:nvGrpSpPr>
            <p:cNvPr id="19461" name="Group 4">
              <a:extLst>
                <a:ext uri="{FF2B5EF4-FFF2-40B4-BE49-F238E27FC236}">
                  <a16:creationId xmlns:a16="http://schemas.microsoft.com/office/drawing/2014/main" id="{4B9F2F48-F65F-4961-81F2-025444247A6B}"/>
                </a:ext>
              </a:extLst>
            </p:cNvPr>
            <p:cNvGrpSpPr>
              <a:grpSpLocks/>
            </p:cNvGrpSpPr>
            <p:nvPr/>
          </p:nvGrpSpPr>
          <p:grpSpPr bwMode="auto">
            <a:xfrm>
              <a:off x="3787" y="0"/>
              <a:ext cx="1293" cy="1099"/>
              <a:chOff x="3787" y="0"/>
              <a:chExt cx="1293" cy="1099"/>
            </a:xfrm>
          </p:grpSpPr>
          <p:pic>
            <p:nvPicPr>
              <p:cNvPr id="19463" name="Picture 5" descr="bombe">
                <a:extLst>
                  <a:ext uri="{FF2B5EF4-FFF2-40B4-BE49-F238E27FC236}">
                    <a16:creationId xmlns:a16="http://schemas.microsoft.com/office/drawing/2014/main" id="{FE41F373-743E-42DE-B011-E4570AFE8D17}"/>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9464" name="Object 6">
                <a:extLst>
                  <a:ext uri="{FF2B5EF4-FFF2-40B4-BE49-F238E27FC236}">
                    <a16:creationId xmlns:a16="http://schemas.microsoft.com/office/drawing/2014/main" id="{5EE71CE2-08BA-466E-B676-E1D20E8EB080}"/>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19480"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9462" name="Rectangle 7">
              <a:extLst>
                <a:ext uri="{FF2B5EF4-FFF2-40B4-BE49-F238E27FC236}">
                  <a16:creationId xmlns:a16="http://schemas.microsoft.com/office/drawing/2014/main" id="{A8871732-7234-4B3C-927D-CA79AF87B758}"/>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4034">
                                            <p:txEl>
                                              <p:pRg st="0" end="0"/>
                                            </p:txEl>
                                          </p:spTgt>
                                        </p:tgtEl>
                                        <p:attrNameLst>
                                          <p:attrName>style.visibility</p:attrName>
                                        </p:attrNameLst>
                                      </p:cBhvr>
                                      <p:to>
                                        <p:strVal val="visible"/>
                                      </p:to>
                                    </p:set>
                                    <p:anim calcmode="lin" valueType="num">
                                      <p:cBhvr additive="base">
                                        <p:cTn id="13" dur="500" fill="hold"/>
                                        <p:tgtEl>
                                          <p:spTgt spid="4403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4034">
                                            <p:txEl>
                                              <p:pRg st="1" end="1"/>
                                            </p:txEl>
                                          </p:spTgt>
                                        </p:tgtEl>
                                        <p:attrNameLst>
                                          <p:attrName>style.visibility</p:attrName>
                                        </p:attrNameLst>
                                      </p:cBhvr>
                                      <p:to>
                                        <p:strVal val="visible"/>
                                      </p:to>
                                    </p:set>
                                    <p:anim calcmode="lin" valueType="num">
                                      <p:cBhvr additive="base">
                                        <p:cTn id="19" dur="500" fill="hold"/>
                                        <p:tgtEl>
                                          <p:spTgt spid="4403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numéro de diapositive 5">
            <a:extLst>
              <a:ext uri="{FF2B5EF4-FFF2-40B4-BE49-F238E27FC236}">
                <a16:creationId xmlns:a16="http://schemas.microsoft.com/office/drawing/2014/main" id="{D79C7AF7-FE1F-4483-9694-A780C094F0DF}"/>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887265D0-F971-4236-BD97-7951F1DC4CD3}" type="slidenum">
              <a:rPr lang="fr-FR" altLang="fr-FR" sz="1400"/>
              <a:pPr algn="r" eaLnBrk="1" hangingPunct="1">
                <a:spcBef>
                  <a:spcPct val="0"/>
                </a:spcBef>
                <a:buFontTx/>
                <a:buNone/>
              </a:pPr>
              <a:t>14</a:t>
            </a:fld>
            <a:endParaRPr lang="fr-FR" altLang="fr-FR" sz="1400"/>
          </a:p>
        </p:txBody>
      </p:sp>
      <p:sp>
        <p:nvSpPr>
          <p:cNvPr id="21507" name="Rectangle 2">
            <a:extLst>
              <a:ext uri="{FF2B5EF4-FFF2-40B4-BE49-F238E27FC236}">
                <a16:creationId xmlns:a16="http://schemas.microsoft.com/office/drawing/2014/main" id="{C64BE405-36B7-4F90-9AC9-D744002419D7}"/>
              </a:ext>
            </a:extLst>
          </p:cNvPr>
          <p:cNvSpPr>
            <a:spLocks noGrp="1" noChangeArrowheads="1"/>
          </p:cNvSpPr>
          <p:nvPr>
            <p:ph type="body" idx="4294967295"/>
          </p:nvPr>
        </p:nvSpPr>
        <p:spPr>
          <a:xfrm>
            <a:off x="457200" y="3810000"/>
            <a:ext cx="11353800" cy="1728788"/>
          </a:xfrm>
        </p:spPr>
        <p:txBody>
          <a:bodyPr/>
          <a:lstStyle/>
          <a:p>
            <a:pPr marL="447675" indent="-447675" algn="just" eaLnBrk="1" hangingPunct="1">
              <a:buClr>
                <a:schemeClr val="tx1"/>
              </a:buClr>
              <a:buNone/>
              <a:defRPr/>
            </a:pPr>
            <a:r>
              <a:rPr lang="fr-FR" altLang="fr-FR" sz="2800" dirty="0">
                <a:solidFill>
                  <a:srgbClr val="FF0066"/>
                </a:solidFill>
                <a:latin typeface="Calibri" pitchFamily="34" charset="0"/>
              </a:rPr>
              <a:t> </a:t>
            </a:r>
            <a:r>
              <a:rPr lang="fr-FR" altLang="fr-FR" sz="2800" b="1" dirty="0">
                <a:solidFill>
                  <a:srgbClr val="800000"/>
                </a:solidFill>
                <a:latin typeface="Calibri" pitchFamily="34" charset="0"/>
              </a:rPr>
              <a:t>Question 7</a:t>
            </a:r>
          </a:p>
          <a:p>
            <a:pPr marL="0" indent="0" algn="just">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 vaccin contre la grippe contient des adjuvants, notamment de l’aluminium qui sont des produits dangereux</a:t>
            </a:r>
          </a:p>
        </p:txBody>
      </p:sp>
      <p:grpSp>
        <p:nvGrpSpPr>
          <p:cNvPr id="20484" name="Group 10">
            <a:extLst>
              <a:ext uri="{FF2B5EF4-FFF2-40B4-BE49-F238E27FC236}">
                <a16:creationId xmlns:a16="http://schemas.microsoft.com/office/drawing/2014/main" id="{B226404B-7663-4651-8BF1-CC2440B9A62F}"/>
              </a:ext>
            </a:extLst>
          </p:cNvPr>
          <p:cNvGrpSpPr>
            <a:grpSpLocks/>
          </p:cNvGrpSpPr>
          <p:nvPr/>
        </p:nvGrpSpPr>
        <p:grpSpPr bwMode="auto">
          <a:xfrm>
            <a:off x="2028825" y="404813"/>
            <a:ext cx="8229600" cy="2736850"/>
            <a:chOff x="318" y="255"/>
            <a:chExt cx="5184" cy="1724"/>
          </a:xfrm>
        </p:grpSpPr>
        <p:sp>
          <p:nvSpPr>
            <p:cNvPr id="20485" name="Rectangle 6">
              <a:extLst>
                <a:ext uri="{FF2B5EF4-FFF2-40B4-BE49-F238E27FC236}">
                  <a16:creationId xmlns:a16="http://schemas.microsoft.com/office/drawing/2014/main" id="{673223E1-4138-4880-8B84-C9A8668561B4}"/>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20486" name="Group 12">
              <a:extLst>
                <a:ext uri="{FF2B5EF4-FFF2-40B4-BE49-F238E27FC236}">
                  <a16:creationId xmlns:a16="http://schemas.microsoft.com/office/drawing/2014/main" id="{0D007A2A-CC53-4633-8133-4EB4722CAAF7}"/>
                </a:ext>
              </a:extLst>
            </p:cNvPr>
            <p:cNvGrpSpPr>
              <a:grpSpLocks/>
            </p:cNvGrpSpPr>
            <p:nvPr/>
          </p:nvGrpSpPr>
          <p:grpSpPr bwMode="auto">
            <a:xfrm>
              <a:off x="793" y="981"/>
              <a:ext cx="4400" cy="998"/>
              <a:chOff x="793" y="981"/>
              <a:chExt cx="4400" cy="998"/>
            </a:xfrm>
          </p:grpSpPr>
          <p:pic>
            <p:nvPicPr>
              <p:cNvPr id="20487" name="Picture 4" descr="bombe">
                <a:extLst>
                  <a:ext uri="{FF2B5EF4-FFF2-40B4-BE49-F238E27FC236}">
                    <a16:creationId xmlns:a16="http://schemas.microsoft.com/office/drawing/2014/main" id="{363C4347-7410-4DAE-8669-02242F42CF0C}"/>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Picture 14" descr="Ampoule">
                <a:extLst>
                  <a:ext uri="{FF2B5EF4-FFF2-40B4-BE49-F238E27FC236}">
                    <a16:creationId xmlns:a16="http://schemas.microsoft.com/office/drawing/2014/main" id="{EF1F57DE-B92E-4922-8920-C11B2EE9BA2B}"/>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numéro de diapositive 5">
            <a:extLst>
              <a:ext uri="{FF2B5EF4-FFF2-40B4-BE49-F238E27FC236}">
                <a16:creationId xmlns:a16="http://schemas.microsoft.com/office/drawing/2014/main" id="{CA205026-D676-45A7-B5B5-4B4FB14CE421}"/>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B008D864-404F-4CEC-B008-0BFAC3C43998}" type="slidenum">
              <a:rPr lang="fr-FR" altLang="fr-FR" sz="1400"/>
              <a:pPr algn="r" eaLnBrk="1" hangingPunct="1">
                <a:spcBef>
                  <a:spcPct val="0"/>
                </a:spcBef>
                <a:buFontTx/>
                <a:buNone/>
              </a:pPr>
              <a:t>15</a:t>
            </a:fld>
            <a:endParaRPr lang="fr-FR" altLang="fr-FR" sz="1400"/>
          </a:p>
        </p:txBody>
      </p:sp>
      <p:sp>
        <p:nvSpPr>
          <p:cNvPr id="44034" name="Rectangle 2">
            <a:extLst>
              <a:ext uri="{FF2B5EF4-FFF2-40B4-BE49-F238E27FC236}">
                <a16:creationId xmlns:a16="http://schemas.microsoft.com/office/drawing/2014/main" id="{110B8259-960A-4C66-976F-9E3244A4BF16}"/>
              </a:ext>
            </a:extLst>
          </p:cNvPr>
          <p:cNvSpPr>
            <a:spLocks noGrp="1" noChangeArrowheads="1"/>
          </p:cNvSpPr>
          <p:nvPr>
            <p:ph type="body" idx="4294967295"/>
          </p:nvPr>
        </p:nvSpPr>
        <p:spPr>
          <a:xfrm>
            <a:off x="609600" y="3067051"/>
            <a:ext cx="11125200" cy="1997075"/>
          </a:xfrm>
        </p:spPr>
        <p:txBody>
          <a:bodyPr/>
          <a:lstStyle/>
          <a:p>
            <a:pPr marL="0" indent="0" algn="just">
              <a:buNone/>
              <a:defRPr/>
            </a:pPr>
            <a:r>
              <a:rPr lang="fr-FR" sz="2400" kern="1200" dirty="0">
                <a:solidFill>
                  <a:srgbClr val="000066"/>
                </a:solidFill>
                <a:latin typeface="Calibri" panose="020F0502020204030204" pitchFamily="34" charset="0"/>
                <a:cs typeface="Calibri" panose="020F0502020204030204" pitchFamily="34" charset="0"/>
              </a:rPr>
              <a:t>Les vaccins grippaux saisonniers ne contiennent pas d’adjuvants et en particulier pas d’aluminium.</a:t>
            </a:r>
          </a:p>
          <a:p>
            <a:pPr marL="0" indent="0" algn="just">
              <a:buNone/>
              <a:defRPr/>
            </a:pPr>
            <a:r>
              <a:rPr lang="fr-FR" sz="2400" kern="1200" dirty="0">
                <a:solidFill>
                  <a:srgbClr val="000066"/>
                </a:solidFill>
                <a:latin typeface="Calibri" panose="020F0502020204030204" pitchFamily="34" charset="0"/>
                <a:cs typeface="Calibri" panose="020F0502020204030204" pitchFamily="34" charset="0"/>
              </a:rPr>
              <a:t>Par ailleurs, le lien entre l’aluminium contenu dans certains vaccins et une quelconque maladie n’est absolument pas démontré.</a:t>
            </a:r>
          </a:p>
        </p:txBody>
      </p:sp>
      <p:grpSp>
        <p:nvGrpSpPr>
          <p:cNvPr id="2" name="Group 3">
            <a:extLst>
              <a:ext uri="{FF2B5EF4-FFF2-40B4-BE49-F238E27FC236}">
                <a16:creationId xmlns:a16="http://schemas.microsoft.com/office/drawing/2014/main" id="{F171322E-8A7C-4E62-8AFE-24DB0111A44D}"/>
              </a:ext>
            </a:extLst>
          </p:cNvPr>
          <p:cNvGrpSpPr>
            <a:grpSpLocks/>
          </p:cNvGrpSpPr>
          <p:nvPr/>
        </p:nvGrpSpPr>
        <p:grpSpPr bwMode="auto">
          <a:xfrm>
            <a:off x="1524000" y="188913"/>
            <a:ext cx="9144000" cy="1744662"/>
            <a:chOff x="295" y="0"/>
            <a:chExt cx="5184" cy="1099"/>
          </a:xfrm>
        </p:grpSpPr>
        <p:grpSp>
          <p:nvGrpSpPr>
            <p:cNvPr id="21509" name="Group 4">
              <a:extLst>
                <a:ext uri="{FF2B5EF4-FFF2-40B4-BE49-F238E27FC236}">
                  <a16:creationId xmlns:a16="http://schemas.microsoft.com/office/drawing/2014/main" id="{428C3000-E990-4213-9872-507090C8D2E4}"/>
                </a:ext>
              </a:extLst>
            </p:cNvPr>
            <p:cNvGrpSpPr>
              <a:grpSpLocks/>
            </p:cNvGrpSpPr>
            <p:nvPr/>
          </p:nvGrpSpPr>
          <p:grpSpPr bwMode="auto">
            <a:xfrm>
              <a:off x="3787" y="0"/>
              <a:ext cx="1293" cy="1099"/>
              <a:chOff x="3787" y="0"/>
              <a:chExt cx="1293" cy="1099"/>
            </a:xfrm>
          </p:grpSpPr>
          <p:pic>
            <p:nvPicPr>
              <p:cNvPr id="21511" name="Picture 5" descr="bombe">
                <a:extLst>
                  <a:ext uri="{FF2B5EF4-FFF2-40B4-BE49-F238E27FC236}">
                    <a16:creationId xmlns:a16="http://schemas.microsoft.com/office/drawing/2014/main" id="{9C3E9FA9-A07C-423C-876E-E746EFF6EDE5}"/>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1512" name="Object 6">
                <a:extLst>
                  <a:ext uri="{FF2B5EF4-FFF2-40B4-BE49-F238E27FC236}">
                    <a16:creationId xmlns:a16="http://schemas.microsoft.com/office/drawing/2014/main" id="{7640B5BB-B0E0-46B9-B123-CF7F817F91A6}"/>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21529"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1510" name="Rectangle 7">
              <a:extLst>
                <a:ext uri="{FF2B5EF4-FFF2-40B4-BE49-F238E27FC236}">
                  <a16:creationId xmlns:a16="http://schemas.microsoft.com/office/drawing/2014/main" id="{9BE90065-76EC-4573-BEEE-591804108B1D}"/>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4034">
                                            <p:txEl>
                                              <p:pRg st="0" end="0"/>
                                            </p:txEl>
                                          </p:spTgt>
                                        </p:tgtEl>
                                        <p:attrNameLst>
                                          <p:attrName>style.visibility</p:attrName>
                                        </p:attrNameLst>
                                      </p:cBhvr>
                                      <p:to>
                                        <p:strVal val="visible"/>
                                      </p:to>
                                    </p:set>
                                    <p:anim calcmode="lin" valueType="num">
                                      <p:cBhvr additive="base">
                                        <p:cTn id="13" dur="500" fill="hold"/>
                                        <p:tgtEl>
                                          <p:spTgt spid="4403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4034">
                                            <p:txEl>
                                              <p:pRg st="1" end="1"/>
                                            </p:txEl>
                                          </p:spTgt>
                                        </p:tgtEl>
                                        <p:attrNameLst>
                                          <p:attrName>style.visibility</p:attrName>
                                        </p:attrNameLst>
                                      </p:cBhvr>
                                      <p:to>
                                        <p:strVal val="visible"/>
                                      </p:to>
                                    </p:set>
                                    <p:anim calcmode="lin" valueType="num">
                                      <p:cBhvr additive="base">
                                        <p:cTn id="19" dur="500" fill="hold"/>
                                        <p:tgtEl>
                                          <p:spTgt spid="4403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numéro de diapositive 5">
            <a:extLst>
              <a:ext uri="{FF2B5EF4-FFF2-40B4-BE49-F238E27FC236}">
                <a16:creationId xmlns:a16="http://schemas.microsoft.com/office/drawing/2014/main" id="{EA68EF3B-B995-44BB-8327-3D2C8319DE9F}"/>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897C7037-0677-4FC3-9E43-D0A1A1F29C7F}" type="slidenum">
              <a:rPr lang="fr-FR" altLang="fr-FR" sz="1400"/>
              <a:pPr algn="r" eaLnBrk="1" hangingPunct="1">
                <a:spcBef>
                  <a:spcPct val="0"/>
                </a:spcBef>
                <a:buFontTx/>
                <a:buNone/>
              </a:pPr>
              <a:t>16</a:t>
            </a:fld>
            <a:endParaRPr lang="fr-FR" altLang="fr-FR" sz="1400"/>
          </a:p>
        </p:txBody>
      </p:sp>
      <p:sp>
        <p:nvSpPr>
          <p:cNvPr id="26627" name="Rectangle 3">
            <a:extLst>
              <a:ext uri="{FF2B5EF4-FFF2-40B4-BE49-F238E27FC236}">
                <a16:creationId xmlns:a16="http://schemas.microsoft.com/office/drawing/2014/main" id="{E0564BA9-8579-42F0-A4D4-43708B407624}"/>
              </a:ext>
            </a:extLst>
          </p:cNvPr>
          <p:cNvSpPr>
            <a:spLocks noGrp="1" noChangeArrowheads="1"/>
          </p:cNvSpPr>
          <p:nvPr>
            <p:ph type="body" idx="4294967295"/>
          </p:nvPr>
        </p:nvSpPr>
        <p:spPr>
          <a:xfrm>
            <a:off x="457200" y="3733801"/>
            <a:ext cx="11201399" cy="1655763"/>
          </a:xfrm>
        </p:spPr>
        <p:txBody>
          <a:bodyPr/>
          <a:lstStyle/>
          <a:p>
            <a:pPr marL="609600" indent="-609600" algn="just" eaLnBrk="1" hangingPunct="1">
              <a:buNone/>
              <a:defRPr/>
            </a:pPr>
            <a:r>
              <a:rPr lang="fr-FR" altLang="fr-FR" sz="2800" b="1" dirty="0">
                <a:solidFill>
                  <a:srgbClr val="800000"/>
                </a:solidFill>
                <a:latin typeface="Calibri" pitchFamily="34" charset="0"/>
              </a:rPr>
              <a:t>Question 8</a:t>
            </a:r>
          </a:p>
          <a:p>
            <a:pPr marL="0" indent="0" algn="just">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On dit que le vaccin contre la grippe peut provoquer une maladie grave : le syndrome de Guillain Barré</a:t>
            </a:r>
          </a:p>
        </p:txBody>
      </p:sp>
      <p:grpSp>
        <p:nvGrpSpPr>
          <p:cNvPr id="22532" name="Group 9">
            <a:extLst>
              <a:ext uri="{FF2B5EF4-FFF2-40B4-BE49-F238E27FC236}">
                <a16:creationId xmlns:a16="http://schemas.microsoft.com/office/drawing/2014/main" id="{A1589EEA-0260-4CC7-A68E-D1574746C599}"/>
              </a:ext>
            </a:extLst>
          </p:cNvPr>
          <p:cNvGrpSpPr>
            <a:grpSpLocks/>
          </p:cNvGrpSpPr>
          <p:nvPr/>
        </p:nvGrpSpPr>
        <p:grpSpPr bwMode="auto">
          <a:xfrm>
            <a:off x="2028825" y="404813"/>
            <a:ext cx="8229600" cy="2736850"/>
            <a:chOff x="318" y="255"/>
            <a:chExt cx="5184" cy="1724"/>
          </a:xfrm>
        </p:grpSpPr>
        <p:sp>
          <p:nvSpPr>
            <p:cNvPr id="22533" name="Rectangle 6">
              <a:extLst>
                <a:ext uri="{FF2B5EF4-FFF2-40B4-BE49-F238E27FC236}">
                  <a16:creationId xmlns:a16="http://schemas.microsoft.com/office/drawing/2014/main" id="{A6F38366-56E8-4CEC-9C0C-511971D0331C}"/>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22534" name="Group 11">
              <a:extLst>
                <a:ext uri="{FF2B5EF4-FFF2-40B4-BE49-F238E27FC236}">
                  <a16:creationId xmlns:a16="http://schemas.microsoft.com/office/drawing/2014/main" id="{B76DDC32-A5D6-4D4F-B7D9-052E5AD20666}"/>
                </a:ext>
              </a:extLst>
            </p:cNvPr>
            <p:cNvGrpSpPr>
              <a:grpSpLocks/>
            </p:cNvGrpSpPr>
            <p:nvPr/>
          </p:nvGrpSpPr>
          <p:grpSpPr bwMode="auto">
            <a:xfrm>
              <a:off x="793" y="981"/>
              <a:ext cx="4400" cy="998"/>
              <a:chOff x="793" y="981"/>
              <a:chExt cx="4400" cy="998"/>
            </a:xfrm>
          </p:grpSpPr>
          <p:pic>
            <p:nvPicPr>
              <p:cNvPr id="22535" name="Picture 4" descr="bombe">
                <a:extLst>
                  <a:ext uri="{FF2B5EF4-FFF2-40B4-BE49-F238E27FC236}">
                    <a16:creationId xmlns:a16="http://schemas.microsoft.com/office/drawing/2014/main" id="{99283DAD-BC28-4DC1-BA40-3C2F223098F5}"/>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13" descr="Ampoule">
                <a:extLst>
                  <a:ext uri="{FF2B5EF4-FFF2-40B4-BE49-F238E27FC236}">
                    <a16:creationId xmlns:a16="http://schemas.microsoft.com/office/drawing/2014/main" id="{A892A050-A18E-4DE8-A123-27779DBBC9F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numéro de diapositive 5">
            <a:extLst>
              <a:ext uri="{FF2B5EF4-FFF2-40B4-BE49-F238E27FC236}">
                <a16:creationId xmlns:a16="http://schemas.microsoft.com/office/drawing/2014/main" id="{D96AEF98-47B6-4C7E-A300-40CCE4BA357C}"/>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ED606E8A-249F-478F-881C-C006ADF8779F}" type="slidenum">
              <a:rPr lang="fr-FR" altLang="fr-FR" sz="1400">
                <a:solidFill>
                  <a:srgbClr val="000066"/>
                </a:solidFill>
              </a:rPr>
              <a:pPr algn="r" eaLnBrk="1" hangingPunct="1">
                <a:spcBef>
                  <a:spcPct val="0"/>
                </a:spcBef>
                <a:buFontTx/>
                <a:buNone/>
              </a:pPr>
              <a:t>17</a:t>
            </a:fld>
            <a:endParaRPr lang="fr-FR" altLang="fr-FR" sz="1400">
              <a:solidFill>
                <a:srgbClr val="000066"/>
              </a:solidFill>
            </a:endParaRPr>
          </a:p>
        </p:txBody>
      </p:sp>
      <p:sp>
        <p:nvSpPr>
          <p:cNvPr id="28675" name="Rectangle 2">
            <a:extLst>
              <a:ext uri="{FF2B5EF4-FFF2-40B4-BE49-F238E27FC236}">
                <a16:creationId xmlns:a16="http://schemas.microsoft.com/office/drawing/2014/main" id="{9B073A17-40A3-4B69-8666-13696300A580}"/>
              </a:ext>
            </a:extLst>
          </p:cNvPr>
          <p:cNvSpPr>
            <a:spLocks noGrp="1" noChangeArrowheads="1"/>
          </p:cNvSpPr>
          <p:nvPr>
            <p:ph type="body" idx="4294967295"/>
          </p:nvPr>
        </p:nvSpPr>
        <p:spPr>
          <a:xfrm>
            <a:off x="457200" y="1828800"/>
            <a:ext cx="11277600" cy="3810000"/>
          </a:xfrm>
        </p:spPr>
        <p:txBody>
          <a:bodyPr/>
          <a:lstStyle/>
          <a:p>
            <a:pPr marL="0" indent="0" algn="just">
              <a:buNone/>
            </a:pPr>
            <a:r>
              <a:rPr lang="fr-FR" altLang="fr-FR" sz="2200" dirty="0">
                <a:solidFill>
                  <a:srgbClr val="000066"/>
                </a:solidFill>
                <a:latin typeface="Calibri" panose="020F0502020204030204" pitchFamily="34" charset="0"/>
                <a:cs typeface="Calibri" panose="020F0502020204030204" pitchFamily="34" charset="0"/>
              </a:rPr>
              <a:t>Le syndrome de Guillain Barré est en effet une maladie grave avec des paralysies extensives pouvant toucher les muscles respiratoires. Une récupération survient habituellement mais des séquelles voire un décès sont possibles.</a:t>
            </a:r>
          </a:p>
          <a:p>
            <a:pPr marL="0" indent="0" algn="just">
              <a:buNone/>
            </a:pPr>
            <a:r>
              <a:rPr lang="fr-FR" altLang="fr-FR" sz="2200" dirty="0">
                <a:solidFill>
                  <a:srgbClr val="000066"/>
                </a:solidFill>
                <a:latin typeface="Calibri" panose="020F0502020204030204" pitchFamily="34" charset="0"/>
                <a:cs typeface="Calibri" panose="020F0502020204030204" pitchFamily="34" charset="0"/>
              </a:rPr>
              <a:t>Une augmentation de la fréquence des syndromes de Guillain Barré a été observée aux </a:t>
            </a:r>
            <a:r>
              <a:rPr lang="fr-FR" altLang="fr-FR" sz="2200" dirty="0" err="1">
                <a:solidFill>
                  <a:srgbClr val="000066"/>
                </a:solidFill>
                <a:latin typeface="Calibri" panose="020F0502020204030204" pitchFamily="34" charset="0"/>
                <a:cs typeface="Calibri" panose="020F0502020204030204" pitchFamily="34" charset="0"/>
              </a:rPr>
              <a:t>Etats-Unis</a:t>
            </a:r>
            <a:r>
              <a:rPr lang="fr-FR" altLang="fr-FR" sz="2200" dirty="0">
                <a:solidFill>
                  <a:srgbClr val="000066"/>
                </a:solidFill>
                <a:latin typeface="Calibri" panose="020F0502020204030204" pitchFamily="34" charset="0"/>
                <a:cs typeface="Calibri" panose="020F0502020204030204" pitchFamily="34" charset="0"/>
              </a:rPr>
              <a:t> en 1976 suite à une campagne de vaccination contre la grippe porcine. Depuis, plusieurs études ont recherché le lien entre cette maladie et la vaccination contre la grippe avec des résultats contradictoires, à l’exception d’une seule qui conclut que la vaccination contre grippe saisonnière pourrait être responsable au maximum d’un excès de 1 cas de syndrome de Guillain Barré pour 1 million de doses administrées. Ce risque est très inférieur à celui de contracter la maladie (de l’ordre de 7 à 8 cas/100.000) après la grippe elle-même qui en constitue une des causes. </a:t>
            </a:r>
          </a:p>
        </p:txBody>
      </p:sp>
      <p:sp>
        <p:nvSpPr>
          <p:cNvPr id="23558" name="Rectangle 5">
            <a:extLst>
              <a:ext uri="{FF2B5EF4-FFF2-40B4-BE49-F238E27FC236}">
                <a16:creationId xmlns:a16="http://schemas.microsoft.com/office/drawing/2014/main" id="{E4C8E903-E00C-4AC7-AEF2-A54B06A6F685}"/>
              </a:ext>
            </a:extLst>
          </p:cNvPr>
          <p:cNvSpPr>
            <a:spLocks noChangeArrowheads="1"/>
          </p:cNvSpPr>
          <p:nvPr/>
        </p:nvSpPr>
        <p:spPr bwMode="auto">
          <a:xfrm>
            <a:off x="1524001" y="488147"/>
            <a:ext cx="8964613" cy="102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pic>
        <p:nvPicPr>
          <p:cNvPr id="7" name="Picture 24" descr="a yellow light bulb with the words quot light quot on it">
            <a:extLst>
              <a:ext uri="{FF2B5EF4-FFF2-40B4-BE49-F238E27FC236}">
                <a16:creationId xmlns:a16="http://schemas.microsoft.com/office/drawing/2014/main" id="{E25FCA77-2CAD-4F91-853E-620D7B0AEC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6374"/>
            <a:ext cx="1547811" cy="15478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anim calcmode="lin" valueType="num">
                                      <p:cBhvr additive="base">
                                        <p:cTn id="11"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numéro de diapositive 5">
            <a:extLst>
              <a:ext uri="{FF2B5EF4-FFF2-40B4-BE49-F238E27FC236}">
                <a16:creationId xmlns:a16="http://schemas.microsoft.com/office/drawing/2014/main" id="{D676CBAC-22AC-4EB3-9B92-D9FACB088980}"/>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612A2DFF-91A9-45D5-9EB8-29CC5E2B8D0E}" type="slidenum">
              <a:rPr lang="fr-FR" altLang="fr-FR" sz="1400"/>
              <a:pPr algn="r" eaLnBrk="1" hangingPunct="1">
                <a:spcBef>
                  <a:spcPct val="0"/>
                </a:spcBef>
                <a:buFontTx/>
                <a:buNone/>
              </a:pPr>
              <a:t>18</a:t>
            </a:fld>
            <a:endParaRPr lang="fr-FR" altLang="fr-FR" sz="1400"/>
          </a:p>
        </p:txBody>
      </p:sp>
      <p:sp>
        <p:nvSpPr>
          <p:cNvPr id="30723" name="Rectangle 3">
            <a:extLst>
              <a:ext uri="{FF2B5EF4-FFF2-40B4-BE49-F238E27FC236}">
                <a16:creationId xmlns:a16="http://schemas.microsoft.com/office/drawing/2014/main" id="{1C09EA36-0D5F-4B09-9A17-00497C0AA627}"/>
              </a:ext>
            </a:extLst>
          </p:cNvPr>
          <p:cNvSpPr>
            <a:spLocks noGrp="1" noChangeArrowheads="1"/>
          </p:cNvSpPr>
          <p:nvPr>
            <p:ph type="body" idx="4294967295"/>
          </p:nvPr>
        </p:nvSpPr>
        <p:spPr>
          <a:xfrm>
            <a:off x="685800" y="3733800"/>
            <a:ext cx="10972800" cy="1701800"/>
          </a:xfrm>
        </p:spPr>
        <p:txBody>
          <a:bodyPr/>
          <a:lstStyle/>
          <a:p>
            <a:pPr marL="609600" indent="-609600" algn="just" eaLnBrk="1" hangingPunct="1">
              <a:lnSpc>
                <a:spcPct val="120000"/>
              </a:lnSpc>
              <a:buNone/>
              <a:defRPr/>
            </a:pPr>
            <a:r>
              <a:rPr lang="fr-FR" altLang="fr-FR" sz="2800" b="1" dirty="0">
                <a:solidFill>
                  <a:srgbClr val="800000"/>
                </a:solidFill>
                <a:latin typeface="Calibri" pitchFamily="34" charset="0"/>
              </a:rPr>
              <a:t>Question 9</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Je suis enceinte. On m’a conseillé de me faire vacciner contre la grippe</a:t>
            </a:r>
          </a:p>
        </p:txBody>
      </p:sp>
      <p:grpSp>
        <p:nvGrpSpPr>
          <p:cNvPr id="26628" name="Group 9">
            <a:extLst>
              <a:ext uri="{FF2B5EF4-FFF2-40B4-BE49-F238E27FC236}">
                <a16:creationId xmlns:a16="http://schemas.microsoft.com/office/drawing/2014/main" id="{C6D230F6-0C06-4963-95FE-6CA883258BDC}"/>
              </a:ext>
            </a:extLst>
          </p:cNvPr>
          <p:cNvGrpSpPr>
            <a:grpSpLocks/>
          </p:cNvGrpSpPr>
          <p:nvPr/>
        </p:nvGrpSpPr>
        <p:grpSpPr bwMode="auto">
          <a:xfrm>
            <a:off x="2028825" y="404813"/>
            <a:ext cx="8229600" cy="2736850"/>
            <a:chOff x="318" y="255"/>
            <a:chExt cx="5184" cy="1724"/>
          </a:xfrm>
        </p:grpSpPr>
        <p:sp>
          <p:nvSpPr>
            <p:cNvPr id="26629" name="Rectangle 6">
              <a:extLst>
                <a:ext uri="{FF2B5EF4-FFF2-40B4-BE49-F238E27FC236}">
                  <a16:creationId xmlns:a16="http://schemas.microsoft.com/office/drawing/2014/main" id="{93282F7B-0489-4A48-A894-8269C7B31164}"/>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26630" name="Group 11">
              <a:extLst>
                <a:ext uri="{FF2B5EF4-FFF2-40B4-BE49-F238E27FC236}">
                  <a16:creationId xmlns:a16="http://schemas.microsoft.com/office/drawing/2014/main" id="{8674F976-030E-4398-91D9-AE8C4273819B}"/>
                </a:ext>
              </a:extLst>
            </p:cNvPr>
            <p:cNvGrpSpPr>
              <a:grpSpLocks/>
            </p:cNvGrpSpPr>
            <p:nvPr/>
          </p:nvGrpSpPr>
          <p:grpSpPr bwMode="auto">
            <a:xfrm>
              <a:off x="793" y="981"/>
              <a:ext cx="4400" cy="998"/>
              <a:chOff x="793" y="981"/>
              <a:chExt cx="4400" cy="998"/>
            </a:xfrm>
          </p:grpSpPr>
          <p:pic>
            <p:nvPicPr>
              <p:cNvPr id="26631" name="Picture 4" descr="bombe">
                <a:extLst>
                  <a:ext uri="{FF2B5EF4-FFF2-40B4-BE49-F238E27FC236}">
                    <a16:creationId xmlns:a16="http://schemas.microsoft.com/office/drawing/2014/main" id="{F1931637-C077-4DD1-8404-069DD1A80333}"/>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Picture 13" descr="Ampoule">
                <a:extLst>
                  <a:ext uri="{FF2B5EF4-FFF2-40B4-BE49-F238E27FC236}">
                    <a16:creationId xmlns:a16="http://schemas.microsoft.com/office/drawing/2014/main" id="{EE15D0FB-ACD8-43A6-A222-526F8C9363FE}"/>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numéro de diapositive 5">
            <a:extLst>
              <a:ext uri="{FF2B5EF4-FFF2-40B4-BE49-F238E27FC236}">
                <a16:creationId xmlns:a16="http://schemas.microsoft.com/office/drawing/2014/main" id="{A7B32DD2-DB6B-41DD-8280-B5F9C135ADC6}"/>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AA26D92-C5BC-4E00-87EA-88B1B560751E}" type="slidenum">
              <a:rPr lang="fr-FR" altLang="fr-FR" sz="1400">
                <a:solidFill>
                  <a:srgbClr val="000066"/>
                </a:solidFill>
              </a:rPr>
              <a:pPr algn="r" eaLnBrk="1" hangingPunct="1">
                <a:spcBef>
                  <a:spcPct val="0"/>
                </a:spcBef>
                <a:buFontTx/>
                <a:buNone/>
              </a:pPr>
              <a:t>19</a:t>
            </a:fld>
            <a:endParaRPr lang="fr-FR" altLang="fr-FR" sz="1400">
              <a:solidFill>
                <a:srgbClr val="000066"/>
              </a:solidFill>
            </a:endParaRPr>
          </a:p>
        </p:txBody>
      </p:sp>
      <p:sp>
        <p:nvSpPr>
          <p:cNvPr id="28675" name="Rectangle 2">
            <a:extLst>
              <a:ext uri="{FF2B5EF4-FFF2-40B4-BE49-F238E27FC236}">
                <a16:creationId xmlns:a16="http://schemas.microsoft.com/office/drawing/2014/main" id="{DD2B3A78-1D50-4D1F-8DBB-4AB779D8E413}"/>
              </a:ext>
            </a:extLst>
          </p:cNvPr>
          <p:cNvSpPr>
            <a:spLocks noGrp="1" noChangeArrowheads="1"/>
          </p:cNvSpPr>
          <p:nvPr>
            <p:ph type="body" idx="4294967295"/>
          </p:nvPr>
        </p:nvSpPr>
        <p:spPr>
          <a:xfrm>
            <a:off x="533400" y="1828800"/>
            <a:ext cx="11049000" cy="3581400"/>
          </a:xfrm>
        </p:spPr>
        <p:txBody>
          <a:bodyPr/>
          <a:lstStyle/>
          <a:p>
            <a:pPr marL="0" indent="0" algn="just">
              <a:buNone/>
            </a:pPr>
            <a:r>
              <a:rPr lang="fr-FR" altLang="fr-FR" sz="2200" dirty="0">
                <a:solidFill>
                  <a:srgbClr val="000066"/>
                </a:solidFill>
                <a:latin typeface="Calibri" panose="020F0502020204030204" pitchFamily="34" charset="0"/>
                <a:cs typeface="Calibri" panose="020F0502020204030204" pitchFamily="34" charset="0"/>
              </a:rPr>
              <a:t>La vaccination contre la grippe est en effet recommandée en France pour toutes les femmes enceintes, quel que soit le terme de la gestation.</a:t>
            </a:r>
          </a:p>
          <a:p>
            <a:pPr marL="0" indent="0" algn="just">
              <a:buNone/>
            </a:pPr>
            <a:r>
              <a:rPr lang="fr-FR" altLang="fr-FR" sz="2200" dirty="0">
                <a:solidFill>
                  <a:srgbClr val="000066"/>
                </a:solidFill>
                <a:latin typeface="Calibri" panose="020F0502020204030204" pitchFamily="34" charset="0"/>
                <a:cs typeface="Calibri" panose="020F0502020204030204" pitchFamily="34" charset="0"/>
              </a:rPr>
              <a:t>Les femmes enceintes qui contractent la grippe ont un risque augmenté d’être hospitalisées (surtout au troisième trimestre) pour des complications respiratoires ou cardiaques. Des études récentes ont montré que la vaccination contre la grippe durant la grossesse protégeait le nouveau-né et le nourrisson durant les 6 premiers mois de la vie, période où l’enfant est particulièrement exposé à présenter des complications de la grippe. Enfin, la surveillance a confirmé la bonne tolérance du vaccin grippal, aussi bien pour la mère que pour le fœtus.</a:t>
            </a:r>
          </a:p>
        </p:txBody>
      </p:sp>
      <p:sp>
        <p:nvSpPr>
          <p:cNvPr id="27654" name="Rectangle 5">
            <a:extLst>
              <a:ext uri="{FF2B5EF4-FFF2-40B4-BE49-F238E27FC236}">
                <a16:creationId xmlns:a16="http://schemas.microsoft.com/office/drawing/2014/main" id="{07CF16FC-F374-475F-8397-A913A7E49FCE}"/>
              </a:ext>
            </a:extLst>
          </p:cNvPr>
          <p:cNvSpPr>
            <a:spLocks noChangeArrowheads="1"/>
          </p:cNvSpPr>
          <p:nvPr/>
        </p:nvSpPr>
        <p:spPr bwMode="auto">
          <a:xfrm>
            <a:off x="1524001" y="488147"/>
            <a:ext cx="8964613" cy="102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pic>
        <p:nvPicPr>
          <p:cNvPr id="7" name="Picture 24" descr="a yellow light bulb with the words quot light quot on it">
            <a:extLst>
              <a:ext uri="{FF2B5EF4-FFF2-40B4-BE49-F238E27FC236}">
                <a16:creationId xmlns:a16="http://schemas.microsoft.com/office/drawing/2014/main" id="{CDAF972B-4507-4077-B60F-326FA6669A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6374"/>
            <a:ext cx="1547811" cy="15478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anim calcmode="lin" valueType="num">
                                      <p:cBhvr additive="base">
                                        <p:cTn id="11"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5">
            <a:extLst>
              <a:ext uri="{FF2B5EF4-FFF2-40B4-BE49-F238E27FC236}">
                <a16:creationId xmlns:a16="http://schemas.microsoft.com/office/drawing/2014/main" id="{284AEC69-697D-4F88-9FE8-96FBCF7A7AA9}"/>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19D3F840-DCCF-422C-ACDE-15537CDF00ED}" type="slidenum">
              <a:rPr lang="fr-FR" altLang="fr-FR" sz="1400"/>
              <a:pPr algn="r" eaLnBrk="1" hangingPunct="1">
                <a:spcBef>
                  <a:spcPct val="0"/>
                </a:spcBef>
                <a:buFontTx/>
                <a:buNone/>
              </a:pPr>
              <a:t>2</a:t>
            </a:fld>
            <a:endParaRPr lang="fr-FR" altLang="fr-FR" sz="1400"/>
          </a:p>
        </p:txBody>
      </p:sp>
      <p:sp>
        <p:nvSpPr>
          <p:cNvPr id="9219" name="Rectangle 2">
            <a:extLst>
              <a:ext uri="{FF2B5EF4-FFF2-40B4-BE49-F238E27FC236}">
                <a16:creationId xmlns:a16="http://schemas.microsoft.com/office/drawing/2014/main" id="{DAC366CB-268A-4EFA-A5A2-86E77A7AEE9B}"/>
              </a:ext>
            </a:extLst>
          </p:cNvPr>
          <p:cNvSpPr>
            <a:spLocks noGrp="1" noChangeArrowheads="1"/>
          </p:cNvSpPr>
          <p:nvPr>
            <p:ph type="body" idx="4294967295"/>
          </p:nvPr>
        </p:nvSpPr>
        <p:spPr>
          <a:xfrm>
            <a:off x="685800" y="3933826"/>
            <a:ext cx="10896600" cy="2233613"/>
          </a:xfrm>
        </p:spPr>
        <p:txBody>
          <a:bodyPr/>
          <a:lstStyle/>
          <a:p>
            <a:pPr marL="609600" indent="-609600" algn="just" eaLnBrk="1" hangingPunct="1">
              <a:lnSpc>
                <a:spcPct val="120000"/>
              </a:lnSpc>
              <a:buNone/>
              <a:defRPr/>
            </a:pPr>
            <a:r>
              <a:rPr lang="fr-FR" altLang="fr-FR" sz="2800" b="1" dirty="0">
                <a:solidFill>
                  <a:srgbClr val="800000"/>
                </a:solidFill>
                <a:latin typeface="Calibri" pitchFamily="34" charset="0"/>
              </a:rPr>
              <a:t>Question 1 </a:t>
            </a:r>
            <a:r>
              <a:rPr lang="fr-FR" altLang="fr-FR" sz="2800" dirty="0">
                <a:solidFill>
                  <a:srgbClr val="800000"/>
                </a:solidFill>
                <a:latin typeface="Calibri" pitchFamily="34" charset="0"/>
              </a:rPr>
              <a:t>	 </a:t>
            </a:r>
          </a:p>
          <a:p>
            <a:pPr marL="0" indent="0" algn="just">
              <a:buNone/>
              <a:defRPr/>
            </a:pPr>
            <a:r>
              <a:rPr lang="fr-FR" sz="3600" dirty="0">
                <a:solidFill>
                  <a:srgbClr val="000066"/>
                </a:solidFill>
                <a:effectLst>
                  <a:outerShdw blurRad="38100" dist="38100" dir="2700000" algn="tl">
                    <a:srgbClr val="C0C0C0"/>
                  </a:outerShdw>
                </a:effectLst>
                <a:latin typeface="Calibri" pitchFamily="34" charset="0"/>
                <a:ea typeface="+mj-ea"/>
                <a:cs typeface="+mj-cs"/>
              </a:rPr>
              <a:t>La grippe est une maladie bénigne</a:t>
            </a:r>
            <a:endParaRPr lang="fr-FR" sz="6000" dirty="0">
              <a:solidFill>
                <a:srgbClr val="000066"/>
              </a:solidFill>
              <a:effectLst>
                <a:outerShdw blurRad="38100" dist="38100" dir="2700000" algn="tl">
                  <a:srgbClr val="C0C0C0"/>
                </a:outerShdw>
              </a:effectLst>
              <a:latin typeface="Calibri" pitchFamily="34" charset="0"/>
              <a:ea typeface="+mj-ea"/>
              <a:cs typeface="+mj-cs"/>
            </a:endParaRPr>
          </a:p>
        </p:txBody>
      </p:sp>
      <p:grpSp>
        <p:nvGrpSpPr>
          <p:cNvPr id="8196" name="Group 11">
            <a:extLst>
              <a:ext uri="{FF2B5EF4-FFF2-40B4-BE49-F238E27FC236}">
                <a16:creationId xmlns:a16="http://schemas.microsoft.com/office/drawing/2014/main" id="{FD82D30A-EF20-4342-A526-A575F11D404E}"/>
              </a:ext>
            </a:extLst>
          </p:cNvPr>
          <p:cNvGrpSpPr>
            <a:grpSpLocks/>
          </p:cNvGrpSpPr>
          <p:nvPr/>
        </p:nvGrpSpPr>
        <p:grpSpPr bwMode="auto">
          <a:xfrm>
            <a:off x="2063750" y="404813"/>
            <a:ext cx="8229600" cy="2736850"/>
            <a:chOff x="318" y="255"/>
            <a:chExt cx="5184" cy="1724"/>
          </a:xfrm>
        </p:grpSpPr>
        <p:sp>
          <p:nvSpPr>
            <p:cNvPr id="8197" name="Rectangle 6">
              <a:extLst>
                <a:ext uri="{FF2B5EF4-FFF2-40B4-BE49-F238E27FC236}">
                  <a16:creationId xmlns:a16="http://schemas.microsoft.com/office/drawing/2014/main" id="{764AA643-5781-4EE4-A392-DDEB9AC7BF15}"/>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8198" name="Group 10">
              <a:extLst>
                <a:ext uri="{FF2B5EF4-FFF2-40B4-BE49-F238E27FC236}">
                  <a16:creationId xmlns:a16="http://schemas.microsoft.com/office/drawing/2014/main" id="{C2C3E7AC-2661-41FF-8A58-00056ACAFB67}"/>
                </a:ext>
              </a:extLst>
            </p:cNvPr>
            <p:cNvGrpSpPr>
              <a:grpSpLocks/>
            </p:cNvGrpSpPr>
            <p:nvPr/>
          </p:nvGrpSpPr>
          <p:grpSpPr bwMode="auto">
            <a:xfrm>
              <a:off x="793" y="981"/>
              <a:ext cx="4400" cy="998"/>
              <a:chOff x="793" y="981"/>
              <a:chExt cx="4400" cy="998"/>
            </a:xfrm>
          </p:grpSpPr>
          <p:pic>
            <p:nvPicPr>
              <p:cNvPr id="8199" name="Picture 4" descr="bombe">
                <a:extLst>
                  <a:ext uri="{FF2B5EF4-FFF2-40B4-BE49-F238E27FC236}">
                    <a16:creationId xmlns:a16="http://schemas.microsoft.com/office/drawing/2014/main" id="{EA29C049-0E75-4F03-A416-9BECD0A95EE0}"/>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9" descr="Ampoule">
                <a:extLst>
                  <a:ext uri="{FF2B5EF4-FFF2-40B4-BE49-F238E27FC236}">
                    <a16:creationId xmlns:a16="http://schemas.microsoft.com/office/drawing/2014/main" id="{1704825D-9405-4098-AB9C-E0F18C6CFDF3}"/>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numéro de diapositive 5">
            <a:extLst>
              <a:ext uri="{FF2B5EF4-FFF2-40B4-BE49-F238E27FC236}">
                <a16:creationId xmlns:a16="http://schemas.microsoft.com/office/drawing/2014/main" id="{E256550D-C9D5-4B3D-80E9-E6E56D17F32A}"/>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37B36570-029D-467B-982A-20067B768F1E}" type="slidenum">
              <a:rPr lang="fr-FR" altLang="fr-FR" sz="1400"/>
              <a:pPr algn="r" eaLnBrk="1" hangingPunct="1">
                <a:spcBef>
                  <a:spcPct val="0"/>
                </a:spcBef>
                <a:buFontTx/>
                <a:buNone/>
              </a:pPr>
              <a:t>20</a:t>
            </a:fld>
            <a:endParaRPr lang="fr-FR" altLang="fr-FR" sz="1400"/>
          </a:p>
        </p:txBody>
      </p:sp>
      <p:sp>
        <p:nvSpPr>
          <p:cNvPr id="33795" name="Rectangle 3">
            <a:extLst>
              <a:ext uri="{FF2B5EF4-FFF2-40B4-BE49-F238E27FC236}">
                <a16:creationId xmlns:a16="http://schemas.microsoft.com/office/drawing/2014/main" id="{0CF971D0-009B-4BF1-9890-34792A51A0AD}"/>
              </a:ext>
            </a:extLst>
          </p:cNvPr>
          <p:cNvSpPr>
            <a:spLocks noGrp="1" noChangeArrowheads="1"/>
          </p:cNvSpPr>
          <p:nvPr>
            <p:ph type="body" idx="4294967295"/>
          </p:nvPr>
        </p:nvSpPr>
        <p:spPr>
          <a:xfrm>
            <a:off x="457200" y="3505201"/>
            <a:ext cx="11277600" cy="2447925"/>
          </a:xfrm>
        </p:spPr>
        <p:txBody>
          <a:bodyPr/>
          <a:lstStyle/>
          <a:p>
            <a:pPr marL="609600" indent="-609600" algn="just" eaLnBrk="1" hangingPunct="1">
              <a:lnSpc>
                <a:spcPct val="120000"/>
              </a:lnSpc>
              <a:buNone/>
              <a:defRPr/>
            </a:pPr>
            <a:r>
              <a:rPr lang="fr-FR" altLang="fr-FR" sz="2800" b="1" dirty="0">
                <a:solidFill>
                  <a:srgbClr val="800000"/>
                </a:solidFill>
                <a:latin typeface="Calibri" pitchFamily="34" charset="0"/>
              </a:rPr>
              <a:t>Question 10</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On m’a dit que je ne devais pas être vacciné(e) contre la grippe car je suis un traitement immunosuppresseur</a:t>
            </a:r>
          </a:p>
        </p:txBody>
      </p:sp>
      <p:grpSp>
        <p:nvGrpSpPr>
          <p:cNvPr id="28676" name="Group 9">
            <a:extLst>
              <a:ext uri="{FF2B5EF4-FFF2-40B4-BE49-F238E27FC236}">
                <a16:creationId xmlns:a16="http://schemas.microsoft.com/office/drawing/2014/main" id="{ECB6E7BF-FD60-48E7-A3B2-61509967CF96}"/>
              </a:ext>
            </a:extLst>
          </p:cNvPr>
          <p:cNvGrpSpPr>
            <a:grpSpLocks/>
          </p:cNvGrpSpPr>
          <p:nvPr/>
        </p:nvGrpSpPr>
        <p:grpSpPr bwMode="auto">
          <a:xfrm>
            <a:off x="2028825" y="404813"/>
            <a:ext cx="8229600" cy="2736850"/>
            <a:chOff x="318" y="255"/>
            <a:chExt cx="5184" cy="1724"/>
          </a:xfrm>
        </p:grpSpPr>
        <p:sp>
          <p:nvSpPr>
            <p:cNvPr id="28677" name="Rectangle 6">
              <a:extLst>
                <a:ext uri="{FF2B5EF4-FFF2-40B4-BE49-F238E27FC236}">
                  <a16:creationId xmlns:a16="http://schemas.microsoft.com/office/drawing/2014/main" id="{0C9848D0-E140-49B9-AFC5-F043C471F167}"/>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28678" name="Group 11">
              <a:extLst>
                <a:ext uri="{FF2B5EF4-FFF2-40B4-BE49-F238E27FC236}">
                  <a16:creationId xmlns:a16="http://schemas.microsoft.com/office/drawing/2014/main" id="{DF132CF4-32A8-466F-9482-510D4DBB3932}"/>
                </a:ext>
              </a:extLst>
            </p:cNvPr>
            <p:cNvGrpSpPr>
              <a:grpSpLocks/>
            </p:cNvGrpSpPr>
            <p:nvPr/>
          </p:nvGrpSpPr>
          <p:grpSpPr bwMode="auto">
            <a:xfrm>
              <a:off x="793" y="981"/>
              <a:ext cx="4400" cy="998"/>
              <a:chOff x="793" y="981"/>
              <a:chExt cx="4400" cy="998"/>
            </a:xfrm>
          </p:grpSpPr>
          <p:pic>
            <p:nvPicPr>
              <p:cNvPr id="28679" name="Picture 4" descr="bombe">
                <a:extLst>
                  <a:ext uri="{FF2B5EF4-FFF2-40B4-BE49-F238E27FC236}">
                    <a16:creationId xmlns:a16="http://schemas.microsoft.com/office/drawing/2014/main" id="{3F481D86-82BF-40D2-8A21-9C97DDE270A2}"/>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0" name="Picture 13" descr="Ampoule">
                <a:extLst>
                  <a:ext uri="{FF2B5EF4-FFF2-40B4-BE49-F238E27FC236}">
                    <a16:creationId xmlns:a16="http://schemas.microsoft.com/office/drawing/2014/main" id="{FF570980-B4A3-41AE-969F-2BF8A315792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u numéro de diapositive 5">
            <a:extLst>
              <a:ext uri="{FF2B5EF4-FFF2-40B4-BE49-F238E27FC236}">
                <a16:creationId xmlns:a16="http://schemas.microsoft.com/office/drawing/2014/main" id="{64487897-CA3C-4552-A3F6-973BD029AFE7}"/>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3692C33-808A-4D04-B8E8-530D4BF0A2F4}" type="slidenum">
              <a:rPr lang="fr-FR" altLang="fr-FR" sz="1400">
                <a:solidFill>
                  <a:srgbClr val="000066"/>
                </a:solidFill>
              </a:rPr>
              <a:pPr algn="r" eaLnBrk="1" hangingPunct="1">
                <a:spcBef>
                  <a:spcPct val="0"/>
                </a:spcBef>
                <a:buFontTx/>
                <a:buNone/>
              </a:pPr>
              <a:t>21</a:t>
            </a:fld>
            <a:endParaRPr lang="fr-FR" altLang="fr-FR" sz="1400">
              <a:solidFill>
                <a:srgbClr val="000066"/>
              </a:solidFill>
            </a:endParaRPr>
          </a:p>
        </p:txBody>
      </p:sp>
      <p:grpSp>
        <p:nvGrpSpPr>
          <p:cNvPr id="2" name="Group 3">
            <a:extLst>
              <a:ext uri="{FF2B5EF4-FFF2-40B4-BE49-F238E27FC236}">
                <a16:creationId xmlns:a16="http://schemas.microsoft.com/office/drawing/2014/main" id="{816D3C95-FD04-4007-982C-83814E088D1C}"/>
              </a:ext>
            </a:extLst>
          </p:cNvPr>
          <p:cNvGrpSpPr>
            <a:grpSpLocks/>
          </p:cNvGrpSpPr>
          <p:nvPr/>
        </p:nvGrpSpPr>
        <p:grpSpPr bwMode="auto">
          <a:xfrm>
            <a:off x="1524001" y="71439"/>
            <a:ext cx="8748713" cy="1412875"/>
            <a:chOff x="295" y="0"/>
            <a:chExt cx="5184" cy="1099"/>
          </a:xfrm>
        </p:grpSpPr>
        <p:grpSp>
          <p:nvGrpSpPr>
            <p:cNvPr id="29702" name="Group 4">
              <a:extLst>
                <a:ext uri="{FF2B5EF4-FFF2-40B4-BE49-F238E27FC236}">
                  <a16:creationId xmlns:a16="http://schemas.microsoft.com/office/drawing/2014/main" id="{9B97C062-0F88-49A5-ADDA-0BECC104F82E}"/>
                </a:ext>
              </a:extLst>
            </p:cNvPr>
            <p:cNvGrpSpPr>
              <a:grpSpLocks/>
            </p:cNvGrpSpPr>
            <p:nvPr/>
          </p:nvGrpSpPr>
          <p:grpSpPr bwMode="auto">
            <a:xfrm>
              <a:off x="3787" y="0"/>
              <a:ext cx="1293" cy="1099"/>
              <a:chOff x="3787" y="0"/>
              <a:chExt cx="1293" cy="1099"/>
            </a:xfrm>
          </p:grpSpPr>
          <p:pic>
            <p:nvPicPr>
              <p:cNvPr id="29704" name="Picture 5" descr="bombe">
                <a:extLst>
                  <a:ext uri="{FF2B5EF4-FFF2-40B4-BE49-F238E27FC236}">
                    <a16:creationId xmlns:a16="http://schemas.microsoft.com/office/drawing/2014/main" id="{A6B7F00C-632B-4735-8E4E-3F49FFABF495}"/>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9705" name="Object 6">
                <a:extLst>
                  <a:ext uri="{FF2B5EF4-FFF2-40B4-BE49-F238E27FC236}">
                    <a16:creationId xmlns:a16="http://schemas.microsoft.com/office/drawing/2014/main" id="{AC052DD6-FD46-42D8-99EA-4E7489D5EBB2}"/>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29723"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9703" name="Rectangle 7">
              <a:extLst>
                <a:ext uri="{FF2B5EF4-FFF2-40B4-BE49-F238E27FC236}">
                  <a16:creationId xmlns:a16="http://schemas.microsoft.com/office/drawing/2014/main" id="{DF7B5C4D-8FE0-40B0-9F28-33DF2F2029CE}"/>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
        <p:nvSpPr>
          <p:cNvPr id="29700" name="Rectangle 8">
            <a:extLst>
              <a:ext uri="{FF2B5EF4-FFF2-40B4-BE49-F238E27FC236}">
                <a16:creationId xmlns:a16="http://schemas.microsoft.com/office/drawing/2014/main" id="{767921F0-39CD-4A43-8297-EB0B740A5DFD}"/>
              </a:ext>
            </a:extLst>
          </p:cNvPr>
          <p:cNvSpPr>
            <a:spLocks noChangeArrowheads="1"/>
          </p:cNvSpPr>
          <p:nvPr/>
        </p:nvSpPr>
        <p:spPr bwMode="auto">
          <a:xfrm>
            <a:off x="1595438" y="1196976"/>
            <a:ext cx="8964612"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30000"/>
              </a:lnSpc>
              <a:spcBef>
                <a:spcPct val="0"/>
              </a:spcBef>
              <a:buFontTx/>
              <a:buNone/>
            </a:pPr>
            <a:endParaRPr lang="fr-FR" altLang="fr-FR" sz="2000">
              <a:solidFill>
                <a:srgbClr val="000066"/>
              </a:solidFill>
              <a:cs typeface="Arial" panose="020B0604020202020204" pitchFamily="34" charset="0"/>
            </a:endParaRPr>
          </a:p>
          <a:p>
            <a:pPr algn="just" eaLnBrk="1" hangingPunct="1">
              <a:lnSpc>
                <a:spcPct val="10000"/>
              </a:lnSpc>
              <a:spcBef>
                <a:spcPct val="0"/>
              </a:spcBef>
              <a:buFontTx/>
              <a:buNone/>
            </a:pPr>
            <a:endParaRPr lang="fr-FR" altLang="fr-FR" sz="2000">
              <a:solidFill>
                <a:srgbClr val="000066"/>
              </a:solidFill>
              <a:cs typeface="Arial" panose="020B0604020202020204" pitchFamily="34" charset="0"/>
            </a:endParaRPr>
          </a:p>
        </p:txBody>
      </p:sp>
      <p:sp>
        <p:nvSpPr>
          <p:cNvPr id="89090" name="Rectangle 2">
            <a:extLst>
              <a:ext uri="{FF2B5EF4-FFF2-40B4-BE49-F238E27FC236}">
                <a16:creationId xmlns:a16="http://schemas.microsoft.com/office/drawing/2014/main" id="{29260C18-1661-44DE-8448-3FE67B71AB1D}"/>
              </a:ext>
            </a:extLst>
          </p:cNvPr>
          <p:cNvSpPr>
            <a:spLocks noChangeArrowheads="1"/>
          </p:cNvSpPr>
          <p:nvPr/>
        </p:nvSpPr>
        <p:spPr bwMode="auto">
          <a:xfrm>
            <a:off x="457200" y="2022475"/>
            <a:ext cx="11353799"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7675" indent="-447675"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a:lnSpc>
                <a:spcPct val="80000"/>
              </a:lnSpc>
              <a:buClr>
                <a:srgbClr val="FFCC00"/>
              </a:buClr>
              <a:buSzPct val="70000"/>
              <a:buFont typeface="Wingdings" pitchFamily="2" charset="2"/>
              <a:buNone/>
              <a:defRPr/>
            </a:pPr>
            <a:r>
              <a:rPr lang="fr-FR" altLang="fr-FR" sz="2400" dirty="0">
                <a:solidFill>
                  <a:srgbClr val="000066"/>
                </a:solidFill>
                <a:latin typeface="Calibri" pitchFamily="34" charset="0"/>
                <a:cs typeface="Calibri" panose="020F0502020204030204" pitchFamily="34" charset="0"/>
              </a:rPr>
              <a:t>	</a:t>
            </a:r>
          </a:p>
          <a:p>
            <a:pPr marL="0" indent="0" algn="just">
              <a:buNone/>
              <a:defRPr/>
            </a:pPr>
            <a:r>
              <a:rPr lang="fr-FR" sz="2400" dirty="0">
                <a:solidFill>
                  <a:srgbClr val="000066"/>
                </a:solidFill>
                <a:latin typeface="Calibri" panose="020F0502020204030204" pitchFamily="34" charset="0"/>
                <a:cs typeface="Calibri" panose="020F0502020204030204" pitchFamily="34" charset="0"/>
              </a:rPr>
              <a:t>Votre maladie chronique et votre traitement qui dépriment les défenses immunitaires augmente le risque de complications liées à la grippe. Vous avez donc tout intérêt à vous faire vacciner.</a:t>
            </a:r>
          </a:p>
          <a:p>
            <a:pPr marL="0" indent="0" algn="just">
              <a:buNone/>
              <a:defRPr/>
            </a:pPr>
            <a:r>
              <a:rPr lang="fr-FR" sz="2400" dirty="0">
                <a:solidFill>
                  <a:srgbClr val="000066"/>
                </a:solidFill>
                <a:latin typeface="Calibri" panose="020F0502020204030204" pitchFamily="34" charset="0"/>
                <a:cs typeface="Calibri" panose="020F0502020204030204" pitchFamily="34" charset="0"/>
              </a:rPr>
              <a:t>Le vaccin grippal qui vous est proposé est un vaccin tué, qui ne contient aucun virus vivant. L’administration de ce vaccin ne vous fait pas courir de risque particulier.</a:t>
            </a:r>
          </a:p>
          <a:p>
            <a:pPr marL="0" indent="0" algn="just">
              <a:buNone/>
              <a:defRPr/>
            </a:pPr>
            <a:r>
              <a:rPr lang="fr-FR" sz="2400" dirty="0">
                <a:solidFill>
                  <a:srgbClr val="000066"/>
                </a:solidFill>
                <a:latin typeface="Calibri" panose="020F0502020204030204" pitchFamily="34" charset="0"/>
                <a:cs typeface="Calibri" panose="020F0502020204030204" pitchFamily="34" charset="0"/>
              </a:rPr>
              <a:t>Cependant, étant donné votre état immunitaire, il n’est pas certain que vous fabriquerez suffisamment d’anticorps. Vous pourriez donc être moins bien protégé(e).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0">
                                            <p:txEl>
                                              <p:pRg st="0" end="0"/>
                                            </p:txEl>
                                          </p:spTgt>
                                        </p:tgtEl>
                                        <p:attrNameLst>
                                          <p:attrName>style.visibility</p:attrName>
                                        </p:attrNameLst>
                                      </p:cBhvr>
                                      <p:to>
                                        <p:strVal val="visible"/>
                                      </p:to>
                                    </p:set>
                                    <p:anim calcmode="lin" valueType="num">
                                      <p:cBhvr additive="base">
                                        <p:cTn id="13"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9090">
                                            <p:txEl>
                                              <p:pRg st="1" end="1"/>
                                            </p:txEl>
                                          </p:spTgt>
                                        </p:tgtEl>
                                        <p:attrNameLst>
                                          <p:attrName>style.visibility</p:attrName>
                                        </p:attrNameLst>
                                      </p:cBhvr>
                                      <p:to>
                                        <p:strVal val="visible"/>
                                      </p:to>
                                    </p:set>
                                    <p:anim calcmode="lin" valueType="num">
                                      <p:cBhvr additive="base">
                                        <p:cTn id="19"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9090">
                                            <p:txEl>
                                              <p:pRg st="2" end="2"/>
                                            </p:txEl>
                                          </p:spTgt>
                                        </p:tgtEl>
                                        <p:attrNameLst>
                                          <p:attrName>style.visibility</p:attrName>
                                        </p:attrNameLst>
                                      </p:cBhvr>
                                      <p:to>
                                        <p:strVal val="visible"/>
                                      </p:to>
                                    </p:set>
                                    <p:anim calcmode="lin" valueType="num">
                                      <p:cBhvr additive="base">
                                        <p:cTn id="25" dur="500" fill="hold"/>
                                        <p:tgtEl>
                                          <p:spTgt spid="89090">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90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9090">
                                            <p:txEl>
                                              <p:pRg st="3" end="3"/>
                                            </p:txEl>
                                          </p:spTgt>
                                        </p:tgtEl>
                                        <p:attrNameLst>
                                          <p:attrName>style.visibility</p:attrName>
                                        </p:attrNameLst>
                                      </p:cBhvr>
                                      <p:to>
                                        <p:strVal val="visible"/>
                                      </p:to>
                                    </p:set>
                                    <p:anim calcmode="lin" valueType="num">
                                      <p:cBhvr additive="base">
                                        <p:cTn id="31" dur="500" fill="hold"/>
                                        <p:tgtEl>
                                          <p:spTgt spid="89090">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909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u numéro de diapositive 5">
            <a:extLst>
              <a:ext uri="{FF2B5EF4-FFF2-40B4-BE49-F238E27FC236}">
                <a16:creationId xmlns:a16="http://schemas.microsoft.com/office/drawing/2014/main" id="{C31F80D8-EA28-4C69-A374-26147BCB5143}"/>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2782FA8-776F-4EB7-9F9C-3A5420B8BB76}" type="slidenum">
              <a:rPr lang="fr-FR" altLang="fr-FR" sz="1400"/>
              <a:pPr algn="r" eaLnBrk="1" hangingPunct="1">
                <a:spcBef>
                  <a:spcPct val="0"/>
                </a:spcBef>
                <a:buFontTx/>
                <a:buNone/>
              </a:pPr>
              <a:t>22</a:t>
            </a:fld>
            <a:endParaRPr lang="fr-FR" altLang="fr-FR" sz="1400"/>
          </a:p>
        </p:txBody>
      </p:sp>
      <p:sp>
        <p:nvSpPr>
          <p:cNvPr id="35843" name="Rectangle 2">
            <a:extLst>
              <a:ext uri="{FF2B5EF4-FFF2-40B4-BE49-F238E27FC236}">
                <a16:creationId xmlns:a16="http://schemas.microsoft.com/office/drawing/2014/main" id="{3E477D4C-98D6-4EC0-BDC2-71C8C1C3CF6D}"/>
              </a:ext>
            </a:extLst>
          </p:cNvPr>
          <p:cNvSpPr>
            <a:spLocks noGrp="1" noChangeArrowheads="1"/>
          </p:cNvSpPr>
          <p:nvPr>
            <p:ph type="body" idx="4294967295"/>
          </p:nvPr>
        </p:nvSpPr>
        <p:spPr>
          <a:xfrm>
            <a:off x="533400" y="3573464"/>
            <a:ext cx="11049000" cy="2447925"/>
          </a:xfrm>
        </p:spPr>
        <p:txBody>
          <a:bodyPr/>
          <a:lstStyle/>
          <a:p>
            <a:pPr marL="449263" indent="-449263" algn="just" eaLnBrk="1" hangingPunct="1">
              <a:lnSpc>
                <a:spcPct val="120000"/>
              </a:lnSpc>
              <a:buNone/>
              <a:defRPr/>
            </a:pPr>
            <a:r>
              <a:rPr lang="fr-FR" altLang="fr-FR" sz="2800" b="1" dirty="0">
                <a:solidFill>
                  <a:srgbClr val="800000"/>
                </a:solidFill>
                <a:latin typeface="Calibri" pitchFamily="34" charset="0"/>
              </a:rPr>
              <a:t>Question 11</a:t>
            </a:r>
            <a:endParaRPr lang="fr-FR" altLang="fr-FR" sz="2800" dirty="0">
              <a:solidFill>
                <a:srgbClr val="FF0066"/>
              </a:solidFill>
              <a:latin typeface="Calibri" pitchFamily="34" charset="0"/>
            </a:endParaRP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On me conseille d’utiliser un vaccin homéopathique à la place du vaccin habituel</a:t>
            </a:r>
          </a:p>
        </p:txBody>
      </p:sp>
      <p:grpSp>
        <p:nvGrpSpPr>
          <p:cNvPr id="30724" name="Group 9">
            <a:extLst>
              <a:ext uri="{FF2B5EF4-FFF2-40B4-BE49-F238E27FC236}">
                <a16:creationId xmlns:a16="http://schemas.microsoft.com/office/drawing/2014/main" id="{C8086B9F-EC66-484A-ADA3-2BCBA5A1B6BA}"/>
              </a:ext>
            </a:extLst>
          </p:cNvPr>
          <p:cNvGrpSpPr>
            <a:grpSpLocks/>
          </p:cNvGrpSpPr>
          <p:nvPr/>
        </p:nvGrpSpPr>
        <p:grpSpPr bwMode="auto">
          <a:xfrm>
            <a:off x="2028825" y="404813"/>
            <a:ext cx="8229600" cy="2736850"/>
            <a:chOff x="318" y="255"/>
            <a:chExt cx="5184" cy="1724"/>
          </a:xfrm>
        </p:grpSpPr>
        <p:sp>
          <p:nvSpPr>
            <p:cNvPr id="30725" name="Rectangle 6">
              <a:extLst>
                <a:ext uri="{FF2B5EF4-FFF2-40B4-BE49-F238E27FC236}">
                  <a16:creationId xmlns:a16="http://schemas.microsoft.com/office/drawing/2014/main" id="{23BC0E23-0AA4-4D7F-B44F-1120C3F6261F}"/>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30726" name="Group 11">
              <a:extLst>
                <a:ext uri="{FF2B5EF4-FFF2-40B4-BE49-F238E27FC236}">
                  <a16:creationId xmlns:a16="http://schemas.microsoft.com/office/drawing/2014/main" id="{980B5E05-35F3-468E-8D2B-A4C7164AB416}"/>
                </a:ext>
              </a:extLst>
            </p:cNvPr>
            <p:cNvGrpSpPr>
              <a:grpSpLocks/>
            </p:cNvGrpSpPr>
            <p:nvPr/>
          </p:nvGrpSpPr>
          <p:grpSpPr bwMode="auto">
            <a:xfrm>
              <a:off x="793" y="981"/>
              <a:ext cx="4400" cy="998"/>
              <a:chOff x="793" y="981"/>
              <a:chExt cx="4400" cy="998"/>
            </a:xfrm>
          </p:grpSpPr>
          <p:pic>
            <p:nvPicPr>
              <p:cNvPr id="30727" name="Picture 4" descr="bombe">
                <a:extLst>
                  <a:ext uri="{FF2B5EF4-FFF2-40B4-BE49-F238E27FC236}">
                    <a16:creationId xmlns:a16="http://schemas.microsoft.com/office/drawing/2014/main" id="{177AC80F-8DDA-4DB4-BD59-C9B531D4CD15}"/>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8" name="Picture 13" descr="Ampoule">
                <a:extLst>
                  <a:ext uri="{FF2B5EF4-FFF2-40B4-BE49-F238E27FC236}">
                    <a16:creationId xmlns:a16="http://schemas.microsoft.com/office/drawing/2014/main" id="{71AB8CAB-429D-44B3-A66D-BF947F77A234}"/>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u numéro de diapositive 5">
            <a:extLst>
              <a:ext uri="{FF2B5EF4-FFF2-40B4-BE49-F238E27FC236}">
                <a16:creationId xmlns:a16="http://schemas.microsoft.com/office/drawing/2014/main" id="{D494C36C-6DF4-44B4-8E41-900033907775}"/>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C611335-5C4D-41AE-9D25-B90505917363}" type="slidenum">
              <a:rPr lang="fr-FR" altLang="fr-FR" sz="1400"/>
              <a:pPr algn="r" eaLnBrk="1" hangingPunct="1">
                <a:spcBef>
                  <a:spcPct val="0"/>
                </a:spcBef>
                <a:buFontTx/>
                <a:buNone/>
              </a:pPr>
              <a:t>23</a:t>
            </a:fld>
            <a:endParaRPr lang="fr-FR" altLang="fr-FR" sz="1400"/>
          </a:p>
        </p:txBody>
      </p:sp>
      <p:sp>
        <p:nvSpPr>
          <p:cNvPr id="31747" name="Rectangle 2">
            <a:extLst>
              <a:ext uri="{FF2B5EF4-FFF2-40B4-BE49-F238E27FC236}">
                <a16:creationId xmlns:a16="http://schemas.microsoft.com/office/drawing/2014/main" id="{0843445B-0DE8-43BA-B8AC-28BEE53B57B1}"/>
              </a:ext>
            </a:extLst>
          </p:cNvPr>
          <p:cNvSpPr>
            <a:spLocks noGrp="1" noChangeArrowheads="1"/>
          </p:cNvSpPr>
          <p:nvPr>
            <p:ph type="body" idx="4294967295"/>
          </p:nvPr>
        </p:nvSpPr>
        <p:spPr>
          <a:xfrm>
            <a:off x="1989139" y="2501901"/>
            <a:ext cx="8016875" cy="2843213"/>
          </a:xfrm>
        </p:spPr>
        <p:txBody>
          <a:bodyPr/>
          <a:lstStyle/>
          <a:p>
            <a:pPr marL="447675" indent="-447675" eaLnBrk="1" hangingPunct="1"/>
            <a:endParaRPr lang="fr-FR" altLang="fr-FR"/>
          </a:p>
          <a:p>
            <a:pPr marL="447675" indent="-447675" algn="just" eaLnBrk="1" hangingPunct="1">
              <a:lnSpc>
                <a:spcPct val="110000"/>
              </a:lnSpc>
              <a:buNone/>
            </a:pPr>
            <a:r>
              <a:rPr lang="fr-FR" altLang="fr-FR"/>
              <a:t>	</a:t>
            </a:r>
            <a:endParaRPr lang="fr-FR" altLang="fr-FR">
              <a:solidFill>
                <a:srgbClr val="FF0066"/>
              </a:solidFill>
            </a:endParaRPr>
          </a:p>
        </p:txBody>
      </p:sp>
      <p:sp>
        <p:nvSpPr>
          <p:cNvPr id="33801" name="Text Box 8">
            <a:extLst>
              <a:ext uri="{FF2B5EF4-FFF2-40B4-BE49-F238E27FC236}">
                <a16:creationId xmlns:a16="http://schemas.microsoft.com/office/drawing/2014/main" id="{A0013DB1-9866-4108-94EF-5D1D2FCAFED8}"/>
              </a:ext>
            </a:extLst>
          </p:cNvPr>
          <p:cNvSpPr txBox="1">
            <a:spLocks noChangeArrowheads="1"/>
          </p:cNvSpPr>
          <p:nvPr/>
        </p:nvSpPr>
        <p:spPr bwMode="auto">
          <a:xfrm>
            <a:off x="533400" y="2852739"/>
            <a:ext cx="11125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dirty="0">
                <a:solidFill>
                  <a:srgbClr val="000066"/>
                </a:solidFill>
                <a:latin typeface="Calibri" panose="020F0502020204030204" pitchFamily="34" charset="0"/>
                <a:cs typeface="Calibri" panose="020F0502020204030204" pitchFamily="34" charset="0"/>
              </a:rPr>
              <a:t>Homéopathie et vaccination n’ont rien de commun. Aucune étude ne montre que l’homéopathie soit efficace pour prévenir la survenue de la grippe. Cette médication n’est donc pas adaptée à la prévention de la grippe.</a:t>
            </a:r>
          </a:p>
        </p:txBody>
      </p:sp>
      <p:grpSp>
        <p:nvGrpSpPr>
          <p:cNvPr id="2" name="Group 3">
            <a:extLst>
              <a:ext uri="{FF2B5EF4-FFF2-40B4-BE49-F238E27FC236}">
                <a16:creationId xmlns:a16="http://schemas.microsoft.com/office/drawing/2014/main" id="{0DDBE45C-4961-4C13-A2B3-03F594E18ACC}"/>
              </a:ext>
            </a:extLst>
          </p:cNvPr>
          <p:cNvGrpSpPr>
            <a:grpSpLocks/>
          </p:cNvGrpSpPr>
          <p:nvPr/>
        </p:nvGrpSpPr>
        <p:grpSpPr bwMode="auto">
          <a:xfrm>
            <a:off x="1524000" y="28576"/>
            <a:ext cx="9144000" cy="1744663"/>
            <a:chOff x="295" y="0"/>
            <a:chExt cx="5184" cy="1099"/>
          </a:xfrm>
        </p:grpSpPr>
        <p:grpSp>
          <p:nvGrpSpPr>
            <p:cNvPr id="31750" name="Group 4">
              <a:extLst>
                <a:ext uri="{FF2B5EF4-FFF2-40B4-BE49-F238E27FC236}">
                  <a16:creationId xmlns:a16="http://schemas.microsoft.com/office/drawing/2014/main" id="{A8501D12-A475-4ABF-9FFE-9021AF615E92}"/>
                </a:ext>
              </a:extLst>
            </p:cNvPr>
            <p:cNvGrpSpPr>
              <a:grpSpLocks/>
            </p:cNvGrpSpPr>
            <p:nvPr/>
          </p:nvGrpSpPr>
          <p:grpSpPr bwMode="auto">
            <a:xfrm>
              <a:off x="3787" y="0"/>
              <a:ext cx="1293" cy="1099"/>
              <a:chOff x="3787" y="0"/>
              <a:chExt cx="1293" cy="1099"/>
            </a:xfrm>
          </p:grpSpPr>
          <p:pic>
            <p:nvPicPr>
              <p:cNvPr id="31752" name="Picture 5" descr="bombe">
                <a:extLst>
                  <a:ext uri="{FF2B5EF4-FFF2-40B4-BE49-F238E27FC236}">
                    <a16:creationId xmlns:a16="http://schemas.microsoft.com/office/drawing/2014/main" id="{AC804327-21BE-4502-A1F1-2FBD636F5D82}"/>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1753" name="Object 6">
                <a:extLst>
                  <a:ext uri="{FF2B5EF4-FFF2-40B4-BE49-F238E27FC236}">
                    <a16:creationId xmlns:a16="http://schemas.microsoft.com/office/drawing/2014/main" id="{5C023F59-8310-4518-B65C-6DB47BC6412F}"/>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31769"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1751" name="Rectangle 7">
              <a:extLst>
                <a:ext uri="{FF2B5EF4-FFF2-40B4-BE49-F238E27FC236}">
                  <a16:creationId xmlns:a16="http://schemas.microsoft.com/office/drawing/2014/main" id="{F73DF1F6-96C6-49ED-930B-5EE2B7C861B1}"/>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801"/>
                                        </p:tgtEl>
                                        <p:attrNameLst>
                                          <p:attrName>style.visibility</p:attrName>
                                        </p:attrNameLst>
                                      </p:cBhvr>
                                      <p:to>
                                        <p:strVal val="visible"/>
                                      </p:to>
                                    </p:set>
                                    <p:anim calcmode="lin" valueType="num">
                                      <p:cBhvr additive="base">
                                        <p:cTn id="13" dur="500" fill="hold"/>
                                        <p:tgtEl>
                                          <p:spTgt spid="33801"/>
                                        </p:tgtEl>
                                        <p:attrNameLst>
                                          <p:attrName>ppt_x</p:attrName>
                                        </p:attrNameLst>
                                      </p:cBhvr>
                                      <p:tavLst>
                                        <p:tav tm="0">
                                          <p:val>
                                            <p:strVal val="#ppt_x"/>
                                          </p:val>
                                        </p:tav>
                                        <p:tav tm="100000">
                                          <p:val>
                                            <p:strVal val="#ppt_x"/>
                                          </p:val>
                                        </p:tav>
                                      </p:tavLst>
                                    </p:anim>
                                    <p:anim calcmode="lin" valueType="num">
                                      <p:cBhvr additive="base">
                                        <p:cTn id="14" dur="500" fill="hold"/>
                                        <p:tgtEl>
                                          <p:spTgt spid="338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u numéro de diapositive 5">
            <a:extLst>
              <a:ext uri="{FF2B5EF4-FFF2-40B4-BE49-F238E27FC236}">
                <a16:creationId xmlns:a16="http://schemas.microsoft.com/office/drawing/2014/main" id="{36FB3415-ADC2-431D-92F8-EF80C6A65FE7}"/>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ACFC98E-C87B-47FA-A77C-F62BF21C7949}" type="slidenum">
              <a:rPr lang="fr-FR" altLang="fr-FR" sz="1400"/>
              <a:pPr algn="r" eaLnBrk="1" hangingPunct="1">
                <a:spcBef>
                  <a:spcPct val="0"/>
                </a:spcBef>
                <a:buFontTx/>
                <a:buNone/>
              </a:pPr>
              <a:t>24</a:t>
            </a:fld>
            <a:endParaRPr lang="fr-FR" altLang="fr-FR" sz="1400"/>
          </a:p>
        </p:txBody>
      </p:sp>
      <p:sp>
        <p:nvSpPr>
          <p:cNvPr id="37891" name="Rectangle 2">
            <a:extLst>
              <a:ext uri="{FF2B5EF4-FFF2-40B4-BE49-F238E27FC236}">
                <a16:creationId xmlns:a16="http://schemas.microsoft.com/office/drawing/2014/main" id="{D97CF8F3-7B08-421C-A746-6CE6F60ABFD6}"/>
              </a:ext>
            </a:extLst>
          </p:cNvPr>
          <p:cNvSpPr>
            <a:spLocks noGrp="1" noChangeArrowheads="1"/>
          </p:cNvSpPr>
          <p:nvPr>
            <p:ph type="body" idx="4294967295"/>
          </p:nvPr>
        </p:nvSpPr>
        <p:spPr>
          <a:xfrm>
            <a:off x="533400" y="3581401"/>
            <a:ext cx="11125200" cy="2016125"/>
          </a:xfrm>
        </p:spPr>
        <p:txBody>
          <a:bodyPr/>
          <a:lstStyle/>
          <a:p>
            <a:pPr marL="609600" indent="-609600" algn="just" eaLnBrk="1" hangingPunct="1">
              <a:lnSpc>
                <a:spcPct val="120000"/>
              </a:lnSpc>
              <a:buNone/>
              <a:defRPr/>
            </a:pPr>
            <a:r>
              <a:rPr lang="fr-FR" altLang="fr-FR" sz="2800" b="1" dirty="0">
                <a:solidFill>
                  <a:srgbClr val="800000"/>
                </a:solidFill>
                <a:latin typeface="Calibri" pitchFamily="34" charset="0"/>
              </a:rPr>
              <a:t>Question 12</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Mon terrain allergique est une contre indication à la vaccination</a:t>
            </a:r>
          </a:p>
        </p:txBody>
      </p:sp>
      <p:grpSp>
        <p:nvGrpSpPr>
          <p:cNvPr id="32772" name="Group 9">
            <a:extLst>
              <a:ext uri="{FF2B5EF4-FFF2-40B4-BE49-F238E27FC236}">
                <a16:creationId xmlns:a16="http://schemas.microsoft.com/office/drawing/2014/main" id="{6D624050-EB84-4FD6-BA04-0A5F70DE2AD9}"/>
              </a:ext>
            </a:extLst>
          </p:cNvPr>
          <p:cNvGrpSpPr>
            <a:grpSpLocks/>
          </p:cNvGrpSpPr>
          <p:nvPr/>
        </p:nvGrpSpPr>
        <p:grpSpPr bwMode="auto">
          <a:xfrm>
            <a:off x="2028825" y="404813"/>
            <a:ext cx="8229600" cy="2736850"/>
            <a:chOff x="318" y="255"/>
            <a:chExt cx="5184" cy="1724"/>
          </a:xfrm>
        </p:grpSpPr>
        <p:sp>
          <p:nvSpPr>
            <p:cNvPr id="32773" name="Rectangle 6">
              <a:extLst>
                <a:ext uri="{FF2B5EF4-FFF2-40B4-BE49-F238E27FC236}">
                  <a16:creationId xmlns:a16="http://schemas.microsoft.com/office/drawing/2014/main" id="{4869EC07-EEC5-4FE2-B465-B028ECB1FF55}"/>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32774" name="Group 11">
              <a:extLst>
                <a:ext uri="{FF2B5EF4-FFF2-40B4-BE49-F238E27FC236}">
                  <a16:creationId xmlns:a16="http://schemas.microsoft.com/office/drawing/2014/main" id="{CE0B5B04-1794-4349-8AC5-592005C58CCC}"/>
                </a:ext>
              </a:extLst>
            </p:cNvPr>
            <p:cNvGrpSpPr>
              <a:grpSpLocks/>
            </p:cNvGrpSpPr>
            <p:nvPr/>
          </p:nvGrpSpPr>
          <p:grpSpPr bwMode="auto">
            <a:xfrm>
              <a:off x="793" y="981"/>
              <a:ext cx="4400" cy="998"/>
              <a:chOff x="793" y="981"/>
              <a:chExt cx="4400" cy="998"/>
            </a:xfrm>
          </p:grpSpPr>
          <p:pic>
            <p:nvPicPr>
              <p:cNvPr id="32775" name="Picture 4" descr="bombe">
                <a:extLst>
                  <a:ext uri="{FF2B5EF4-FFF2-40B4-BE49-F238E27FC236}">
                    <a16:creationId xmlns:a16="http://schemas.microsoft.com/office/drawing/2014/main" id="{20B7C473-E933-4792-937D-55615D3879C6}"/>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6" name="Picture 13" descr="Ampoule">
                <a:extLst>
                  <a:ext uri="{FF2B5EF4-FFF2-40B4-BE49-F238E27FC236}">
                    <a16:creationId xmlns:a16="http://schemas.microsoft.com/office/drawing/2014/main" id="{FAE23193-9116-4F0A-A617-DDCBBE3775E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u numéro de diapositive 5">
            <a:extLst>
              <a:ext uri="{FF2B5EF4-FFF2-40B4-BE49-F238E27FC236}">
                <a16:creationId xmlns:a16="http://schemas.microsoft.com/office/drawing/2014/main" id="{D19B3BD7-E229-4C96-8863-1F81E85267CD}"/>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03FE81D1-C6D9-4254-931F-6321FD510326}" type="slidenum">
              <a:rPr lang="fr-FR" altLang="fr-FR" sz="1400">
                <a:solidFill>
                  <a:srgbClr val="000066"/>
                </a:solidFill>
              </a:rPr>
              <a:pPr algn="r" eaLnBrk="1" hangingPunct="1">
                <a:spcBef>
                  <a:spcPct val="0"/>
                </a:spcBef>
                <a:buFontTx/>
                <a:buNone/>
              </a:pPr>
              <a:t>25</a:t>
            </a:fld>
            <a:endParaRPr lang="fr-FR" altLang="fr-FR" sz="1400">
              <a:solidFill>
                <a:srgbClr val="000066"/>
              </a:solidFill>
            </a:endParaRPr>
          </a:p>
        </p:txBody>
      </p:sp>
      <p:grpSp>
        <p:nvGrpSpPr>
          <p:cNvPr id="2" name="Group 3">
            <a:extLst>
              <a:ext uri="{FF2B5EF4-FFF2-40B4-BE49-F238E27FC236}">
                <a16:creationId xmlns:a16="http://schemas.microsoft.com/office/drawing/2014/main" id="{83C2F4DD-6591-4349-83EA-FD9E24EFFE93}"/>
              </a:ext>
            </a:extLst>
          </p:cNvPr>
          <p:cNvGrpSpPr>
            <a:grpSpLocks/>
          </p:cNvGrpSpPr>
          <p:nvPr/>
        </p:nvGrpSpPr>
        <p:grpSpPr bwMode="auto">
          <a:xfrm>
            <a:off x="1524000" y="28576"/>
            <a:ext cx="9144000" cy="1744663"/>
            <a:chOff x="295" y="0"/>
            <a:chExt cx="5184" cy="1099"/>
          </a:xfrm>
        </p:grpSpPr>
        <p:grpSp>
          <p:nvGrpSpPr>
            <p:cNvPr id="33797" name="Group 4">
              <a:extLst>
                <a:ext uri="{FF2B5EF4-FFF2-40B4-BE49-F238E27FC236}">
                  <a16:creationId xmlns:a16="http://schemas.microsoft.com/office/drawing/2014/main" id="{ECBB61C7-4425-48EC-A420-E2D55BE70B32}"/>
                </a:ext>
              </a:extLst>
            </p:cNvPr>
            <p:cNvGrpSpPr>
              <a:grpSpLocks/>
            </p:cNvGrpSpPr>
            <p:nvPr/>
          </p:nvGrpSpPr>
          <p:grpSpPr bwMode="auto">
            <a:xfrm>
              <a:off x="3787" y="0"/>
              <a:ext cx="1293" cy="1099"/>
              <a:chOff x="3787" y="0"/>
              <a:chExt cx="1293" cy="1099"/>
            </a:xfrm>
          </p:grpSpPr>
          <p:pic>
            <p:nvPicPr>
              <p:cNvPr id="33799" name="Picture 5" descr="bombe">
                <a:extLst>
                  <a:ext uri="{FF2B5EF4-FFF2-40B4-BE49-F238E27FC236}">
                    <a16:creationId xmlns:a16="http://schemas.microsoft.com/office/drawing/2014/main" id="{04E7078D-E366-44CF-A51B-233046FC8EFE}"/>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3800" name="Object 6">
                <a:extLst>
                  <a:ext uri="{FF2B5EF4-FFF2-40B4-BE49-F238E27FC236}">
                    <a16:creationId xmlns:a16="http://schemas.microsoft.com/office/drawing/2014/main" id="{72F7AD91-405C-461E-BFD1-437A6F16F441}"/>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33818"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3798" name="Rectangle 7">
              <a:extLst>
                <a:ext uri="{FF2B5EF4-FFF2-40B4-BE49-F238E27FC236}">
                  <a16:creationId xmlns:a16="http://schemas.microsoft.com/office/drawing/2014/main" id="{3F769C02-5B6B-49F8-9C2E-4AB216242365}"/>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
        <p:nvSpPr>
          <p:cNvPr id="89090" name="Rectangle 2">
            <a:extLst>
              <a:ext uri="{FF2B5EF4-FFF2-40B4-BE49-F238E27FC236}">
                <a16:creationId xmlns:a16="http://schemas.microsoft.com/office/drawing/2014/main" id="{D44E3C38-4D9E-448F-A7A3-55237498289B}"/>
              </a:ext>
            </a:extLst>
          </p:cNvPr>
          <p:cNvSpPr>
            <a:spLocks noChangeArrowheads="1"/>
          </p:cNvSpPr>
          <p:nvPr/>
        </p:nvSpPr>
        <p:spPr bwMode="auto">
          <a:xfrm>
            <a:off x="381000" y="2646363"/>
            <a:ext cx="11429999"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7675" indent="-447675"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just">
              <a:buFontTx/>
              <a:buNone/>
            </a:pPr>
            <a:r>
              <a:rPr lang="fr-FR" altLang="fr-FR" sz="2400" dirty="0">
                <a:solidFill>
                  <a:srgbClr val="000066"/>
                </a:solidFill>
                <a:latin typeface="Calibri" panose="020F0502020204030204" pitchFamily="34" charset="0"/>
                <a:cs typeface="Calibri" panose="020F0502020204030204" pitchFamily="34" charset="0"/>
              </a:rPr>
              <a:t>Concernant la vaccination contre la grippe, les virus servant à fabriquer le vaccin sont cultivés sur œuf et il reste des traces de protéines de l’œuf dans le vaccin. L’allergie documentée aux protéines de l’œuf est donc une contre-indication à la vaccination grippale.</a:t>
            </a:r>
          </a:p>
          <a:p>
            <a:pPr marL="0" indent="0" algn="just">
              <a:buFontTx/>
              <a:buNone/>
            </a:pPr>
            <a:r>
              <a:rPr lang="fr-FR" altLang="fr-FR" sz="2400" dirty="0">
                <a:solidFill>
                  <a:srgbClr val="000066"/>
                </a:solidFill>
                <a:latin typeface="Calibri" panose="020F0502020204030204" pitchFamily="34" charset="0"/>
                <a:cs typeface="Calibri" panose="020F0502020204030204" pitchFamily="34" charset="0"/>
              </a:rPr>
              <a:t>Par contre, il n’y a aucune raison de ne pas vacciner une personne allergique à d’autres produits qui ne sont pas présents dans le vaccin.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9090">
                                            <p:txEl>
                                              <p:pRg st="0" end="0"/>
                                            </p:txEl>
                                          </p:spTgt>
                                        </p:tgtEl>
                                        <p:attrNameLst>
                                          <p:attrName>style.visibility</p:attrName>
                                        </p:attrNameLst>
                                      </p:cBhvr>
                                      <p:to>
                                        <p:strVal val="visible"/>
                                      </p:to>
                                    </p:set>
                                    <p:anim calcmode="lin" valueType="num">
                                      <p:cBhvr additive="base">
                                        <p:cTn id="13"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9090">
                                            <p:txEl>
                                              <p:pRg st="1" end="1"/>
                                            </p:txEl>
                                          </p:spTgt>
                                        </p:tgtEl>
                                        <p:attrNameLst>
                                          <p:attrName>style.visibility</p:attrName>
                                        </p:attrNameLst>
                                      </p:cBhvr>
                                      <p:to>
                                        <p:strVal val="visible"/>
                                      </p:to>
                                    </p:set>
                                    <p:anim calcmode="lin" valueType="num">
                                      <p:cBhvr additive="base">
                                        <p:cTn id="19"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u numéro de diapositive 5">
            <a:extLst>
              <a:ext uri="{FF2B5EF4-FFF2-40B4-BE49-F238E27FC236}">
                <a16:creationId xmlns:a16="http://schemas.microsoft.com/office/drawing/2014/main" id="{3B88C5B0-16E5-45AC-A3C5-5279B9F688FA}"/>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EA81EA8-0BBD-49EB-AFE4-8A21E15C7B2B}" type="slidenum">
              <a:rPr lang="fr-FR" altLang="fr-FR" sz="1400"/>
              <a:pPr algn="r" eaLnBrk="1" hangingPunct="1">
                <a:spcBef>
                  <a:spcPct val="0"/>
                </a:spcBef>
                <a:buFontTx/>
                <a:buNone/>
              </a:pPr>
              <a:t>26</a:t>
            </a:fld>
            <a:endParaRPr lang="fr-FR" altLang="fr-FR" sz="1400"/>
          </a:p>
        </p:txBody>
      </p:sp>
      <p:sp>
        <p:nvSpPr>
          <p:cNvPr id="40963" name="Rectangle 2">
            <a:extLst>
              <a:ext uri="{FF2B5EF4-FFF2-40B4-BE49-F238E27FC236}">
                <a16:creationId xmlns:a16="http://schemas.microsoft.com/office/drawing/2014/main" id="{45055B96-9CFC-4685-BDA2-EC536F1BDFE9}"/>
              </a:ext>
            </a:extLst>
          </p:cNvPr>
          <p:cNvSpPr>
            <a:spLocks noGrp="1" noChangeArrowheads="1"/>
          </p:cNvSpPr>
          <p:nvPr>
            <p:ph type="body" idx="4294967295"/>
          </p:nvPr>
        </p:nvSpPr>
        <p:spPr>
          <a:xfrm>
            <a:off x="685800" y="3602038"/>
            <a:ext cx="11049000" cy="2881312"/>
          </a:xfrm>
        </p:spPr>
        <p:txBody>
          <a:bodyPr vert="horz" wrap="square" lIns="91440" tIns="82800" rIns="91440" bIns="82800" numCol="1" anchor="t" anchorCtr="0" compatLnSpc="1">
            <a:prstTxWarp prst="textNoShape">
              <a:avLst/>
            </a:prstTxWarp>
          </a:bodyPr>
          <a:lstStyle/>
          <a:p>
            <a:pPr marL="179388" indent="-179388" algn="just" eaLnBrk="1" hangingPunct="1">
              <a:buNone/>
              <a:defRPr/>
            </a:pPr>
            <a:r>
              <a:rPr lang="fr-FR" altLang="fr-FR" sz="2800" b="1" dirty="0">
                <a:solidFill>
                  <a:srgbClr val="800000"/>
                </a:solidFill>
                <a:latin typeface="Calibri" pitchFamily="34" charset="0"/>
              </a:rPr>
              <a:t>Question 13</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Les vaccins contre la grippe ont des effets indésirables</a:t>
            </a:r>
          </a:p>
          <a:p>
            <a:pPr marL="179388" indent="-179388" algn="just" eaLnBrk="1" hangingPunct="1">
              <a:buNone/>
              <a:defRPr/>
            </a:pPr>
            <a:endParaRPr lang="fr-FR" altLang="fr-FR" sz="2800" dirty="0">
              <a:solidFill>
                <a:srgbClr val="0000CC"/>
              </a:solidFill>
              <a:latin typeface="Calibri" pitchFamily="34" charset="0"/>
            </a:endParaRPr>
          </a:p>
        </p:txBody>
      </p:sp>
      <p:grpSp>
        <p:nvGrpSpPr>
          <p:cNvPr id="34820" name="Group 9">
            <a:extLst>
              <a:ext uri="{FF2B5EF4-FFF2-40B4-BE49-F238E27FC236}">
                <a16:creationId xmlns:a16="http://schemas.microsoft.com/office/drawing/2014/main" id="{D1E59EC7-CBF0-4ADC-A6F9-01CAB8863D9D}"/>
              </a:ext>
            </a:extLst>
          </p:cNvPr>
          <p:cNvGrpSpPr>
            <a:grpSpLocks/>
          </p:cNvGrpSpPr>
          <p:nvPr/>
        </p:nvGrpSpPr>
        <p:grpSpPr bwMode="auto">
          <a:xfrm>
            <a:off x="2028825" y="404813"/>
            <a:ext cx="8229600" cy="2736850"/>
            <a:chOff x="318" y="255"/>
            <a:chExt cx="5184" cy="1724"/>
          </a:xfrm>
        </p:grpSpPr>
        <p:sp>
          <p:nvSpPr>
            <p:cNvPr id="34821" name="Rectangle 6">
              <a:extLst>
                <a:ext uri="{FF2B5EF4-FFF2-40B4-BE49-F238E27FC236}">
                  <a16:creationId xmlns:a16="http://schemas.microsoft.com/office/drawing/2014/main" id="{D87FE15E-53C9-4C1F-84EF-1F64E9A9979F}"/>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34822" name="Group 11">
              <a:extLst>
                <a:ext uri="{FF2B5EF4-FFF2-40B4-BE49-F238E27FC236}">
                  <a16:creationId xmlns:a16="http://schemas.microsoft.com/office/drawing/2014/main" id="{E7C7E5AA-0FC8-4676-81BB-1AC100CE5779}"/>
                </a:ext>
              </a:extLst>
            </p:cNvPr>
            <p:cNvGrpSpPr>
              <a:grpSpLocks/>
            </p:cNvGrpSpPr>
            <p:nvPr/>
          </p:nvGrpSpPr>
          <p:grpSpPr bwMode="auto">
            <a:xfrm>
              <a:off x="793" y="981"/>
              <a:ext cx="4400" cy="998"/>
              <a:chOff x="793" y="981"/>
              <a:chExt cx="4400" cy="998"/>
            </a:xfrm>
          </p:grpSpPr>
          <p:pic>
            <p:nvPicPr>
              <p:cNvPr id="34823" name="Picture 4" descr="bombe">
                <a:extLst>
                  <a:ext uri="{FF2B5EF4-FFF2-40B4-BE49-F238E27FC236}">
                    <a16:creationId xmlns:a16="http://schemas.microsoft.com/office/drawing/2014/main" id="{63B10261-0064-42FA-BE22-4F03863BBECD}"/>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4" name="Picture 13" descr="Ampoule">
                <a:extLst>
                  <a:ext uri="{FF2B5EF4-FFF2-40B4-BE49-F238E27FC236}">
                    <a16:creationId xmlns:a16="http://schemas.microsoft.com/office/drawing/2014/main" id="{127E28AA-CEA1-41CB-9E9A-2B456A604541}"/>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u numéro de diapositive 5">
            <a:extLst>
              <a:ext uri="{FF2B5EF4-FFF2-40B4-BE49-F238E27FC236}">
                <a16:creationId xmlns:a16="http://schemas.microsoft.com/office/drawing/2014/main" id="{640B9EAF-A77B-4BA4-8DE4-854CA30A2923}"/>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CF4E58E0-7A35-448C-875E-1667F23B25FE}" type="slidenum">
              <a:rPr lang="fr-FR" altLang="fr-FR" sz="1400">
                <a:solidFill>
                  <a:srgbClr val="000066"/>
                </a:solidFill>
              </a:rPr>
              <a:pPr algn="r" eaLnBrk="1" hangingPunct="1">
                <a:spcBef>
                  <a:spcPct val="0"/>
                </a:spcBef>
                <a:buFontTx/>
                <a:buNone/>
              </a:pPr>
              <a:t>27</a:t>
            </a:fld>
            <a:endParaRPr lang="fr-FR" altLang="fr-FR" sz="1400">
              <a:solidFill>
                <a:srgbClr val="000066"/>
              </a:solidFill>
            </a:endParaRPr>
          </a:p>
        </p:txBody>
      </p:sp>
      <p:sp>
        <p:nvSpPr>
          <p:cNvPr id="38915" name="Rectangle 2">
            <a:extLst>
              <a:ext uri="{FF2B5EF4-FFF2-40B4-BE49-F238E27FC236}">
                <a16:creationId xmlns:a16="http://schemas.microsoft.com/office/drawing/2014/main" id="{D04D76E0-8475-4674-BD14-CF6A7C203B85}"/>
              </a:ext>
            </a:extLst>
          </p:cNvPr>
          <p:cNvSpPr>
            <a:spLocks noGrp="1" noChangeArrowheads="1"/>
          </p:cNvSpPr>
          <p:nvPr>
            <p:ph type="body" idx="4294967295"/>
          </p:nvPr>
        </p:nvSpPr>
        <p:spPr>
          <a:xfrm>
            <a:off x="533400" y="2538414"/>
            <a:ext cx="10972800" cy="3024187"/>
          </a:xfrm>
        </p:spPr>
        <p:txBody>
          <a:bodyPr/>
          <a:lstStyle/>
          <a:p>
            <a:pPr marL="0" indent="0" algn="just">
              <a:buNone/>
            </a:pPr>
            <a:r>
              <a:rPr lang="fr-FR" altLang="fr-FR" sz="2400" dirty="0">
                <a:solidFill>
                  <a:srgbClr val="000066"/>
                </a:solidFill>
                <a:latin typeface="Calibri" panose="020F0502020204030204" pitchFamily="34" charset="0"/>
                <a:cs typeface="Calibri" panose="020F0502020204030204" pitchFamily="34" charset="0"/>
              </a:rPr>
              <a:t>Les effets secondaires décrits sont des réactions au point d’injection (douleurs, rougeur, induration). La durée est de 24 à 48h. Des réactions générales peuvent plus rarement survenir : fièvre, maux de tête, douleurs articulaires ou musculaires qui peuvent laisser à penser que le vaccin a provoqué la grippe. La durée dépasse rarement 24 heures. Ces symptômes sont traités aisément avec du paracétamol.</a:t>
            </a:r>
          </a:p>
        </p:txBody>
      </p:sp>
      <p:sp>
        <p:nvSpPr>
          <p:cNvPr id="35846" name="Rectangle 5">
            <a:extLst>
              <a:ext uri="{FF2B5EF4-FFF2-40B4-BE49-F238E27FC236}">
                <a16:creationId xmlns:a16="http://schemas.microsoft.com/office/drawing/2014/main" id="{9AF6DE0C-56A7-477F-90BB-3277CEDAC30E}"/>
              </a:ext>
            </a:extLst>
          </p:cNvPr>
          <p:cNvSpPr>
            <a:spLocks noChangeArrowheads="1"/>
          </p:cNvSpPr>
          <p:nvPr/>
        </p:nvSpPr>
        <p:spPr bwMode="auto">
          <a:xfrm>
            <a:off x="1524000" y="333376"/>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pic>
        <p:nvPicPr>
          <p:cNvPr id="7" name="Picture 24" descr="a yellow light bulb with the words quot light quot on it">
            <a:extLst>
              <a:ext uri="{FF2B5EF4-FFF2-40B4-BE49-F238E27FC236}">
                <a16:creationId xmlns:a16="http://schemas.microsoft.com/office/drawing/2014/main" id="{56C5CFD6-D953-48CB-AF9C-B1E8EE2DB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6374"/>
            <a:ext cx="1547811" cy="15478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u numéro de diapositive 5">
            <a:extLst>
              <a:ext uri="{FF2B5EF4-FFF2-40B4-BE49-F238E27FC236}">
                <a16:creationId xmlns:a16="http://schemas.microsoft.com/office/drawing/2014/main" id="{A2913D84-15ED-4F42-BC7B-C880BBA244DC}"/>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E473B3D7-A7AC-45D8-8977-C3D27E6C2F88}" type="slidenum">
              <a:rPr lang="fr-FR" altLang="fr-FR" sz="1400"/>
              <a:pPr algn="r" eaLnBrk="1" hangingPunct="1">
                <a:spcBef>
                  <a:spcPct val="0"/>
                </a:spcBef>
                <a:buFontTx/>
                <a:buNone/>
              </a:pPr>
              <a:t>28</a:t>
            </a:fld>
            <a:endParaRPr lang="fr-FR" altLang="fr-FR" sz="1400"/>
          </a:p>
        </p:txBody>
      </p:sp>
      <p:sp>
        <p:nvSpPr>
          <p:cNvPr id="43011" name="Rectangle 2">
            <a:extLst>
              <a:ext uri="{FF2B5EF4-FFF2-40B4-BE49-F238E27FC236}">
                <a16:creationId xmlns:a16="http://schemas.microsoft.com/office/drawing/2014/main" id="{CD2E1B0C-338A-409F-A781-DC2A463A0E03}"/>
              </a:ext>
            </a:extLst>
          </p:cNvPr>
          <p:cNvSpPr>
            <a:spLocks noGrp="1" noChangeArrowheads="1"/>
          </p:cNvSpPr>
          <p:nvPr>
            <p:ph type="body" idx="4294967295"/>
          </p:nvPr>
        </p:nvSpPr>
        <p:spPr>
          <a:xfrm>
            <a:off x="457200" y="3862388"/>
            <a:ext cx="11049000" cy="2159000"/>
          </a:xfrm>
        </p:spPr>
        <p:txBody>
          <a:bodyPr/>
          <a:lstStyle/>
          <a:p>
            <a:pPr marL="609600" indent="-609600" algn="just" eaLnBrk="1" hangingPunct="1">
              <a:lnSpc>
                <a:spcPct val="120000"/>
              </a:lnSpc>
              <a:buNone/>
              <a:defRPr/>
            </a:pPr>
            <a:r>
              <a:rPr lang="fr-FR" altLang="fr-FR" sz="2800" b="1" dirty="0">
                <a:solidFill>
                  <a:srgbClr val="800000"/>
                </a:solidFill>
                <a:latin typeface="Calibri" pitchFamily="34" charset="0"/>
              </a:rPr>
              <a:t>Question 14</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On m’a dit de ne pas me faire vacciner car je suis asthmatique</a:t>
            </a:r>
          </a:p>
        </p:txBody>
      </p:sp>
      <p:grpSp>
        <p:nvGrpSpPr>
          <p:cNvPr id="36868" name="Group 9">
            <a:extLst>
              <a:ext uri="{FF2B5EF4-FFF2-40B4-BE49-F238E27FC236}">
                <a16:creationId xmlns:a16="http://schemas.microsoft.com/office/drawing/2014/main" id="{E5F37330-1D95-4A1B-BE01-80ECED42E244}"/>
              </a:ext>
            </a:extLst>
          </p:cNvPr>
          <p:cNvGrpSpPr>
            <a:grpSpLocks/>
          </p:cNvGrpSpPr>
          <p:nvPr/>
        </p:nvGrpSpPr>
        <p:grpSpPr bwMode="auto">
          <a:xfrm>
            <a:off x="2028825" y="404813"/>
            <a:ext cx="8229600" cy="2736850"/>
            <a:chOff x="318" y="255"/>
            <a:chExt cx="5184" cy="1724"/>
          </a:xfrm>
        </p:grpSpPr>
        <p:sp>
          <p:nvSpPr>
            <p:cNvPr id="36869" name="Rectangle 6">
              <a:extLst>
                <a:ext uri="{FF2B5EF4-FFF2-40B4-BE49-F238E27FC236}">
                  <a16:creationId xmlns:a16="http://schemas.microsoft.com/office/drawing/2014/main" id="{CC88EC59-5B7F-453C-9DE8-8AF721A30146}"/>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36870" name="Group 11">
              <a:extLst>
                <a:ext uri="{FF2B5EF4-FFF2-40B4-BE49-F238E27FC236}">
                  <a16:creationId xmlns:a16="http://schemas.microsoft.com/office/drawing/2014/main" id="{A1CA15CF-6519-499A-91AF-7A45DCBB2BEC}"/>
                </a:ext>
              </a:extLst>
            </p:cNvPr>
            <p:cNvGrpSpPr>
              <a:grpSpLocks/>
            </p:cNvGrpSpPr>
            <p:nvPr/>
          </p:nvGrpSpPr>
          <p:grpSpPr bwMode="auto">
            <a:xfrm>
              <a:off x="793" y="981"/>
              <a:ext cx="4400" cy="998"/>
              <a:chOff x="793" y="981"/>
              <a:chExt cx="4400" cy="998"/>
            </a:xfrm>
          </p:grpSpPr>
          <p:pic>
            <p:nvPicPr>
              <p:cNvPr id="36871" name="Picture 4" descr="bombe">
                <a:extLst>
                  <a:ext uri="{FF2B5EF4-FFF2-40B4-BE49-F238E27FC236}">
                    <a16:creationId xmlns:a16="http://schemas.microsoft.com/office/drawing/2014/main" id="{D3B8D14E-F541-429C-A065-FBA39CB9DADC}"/>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2" name="Picture 13" descr="Ampoule">
                <a:extLst>
                  <a:ext uri="{FF2B5EF4-FFF2-40B4-BE49-F238E27FC236}">
                    <a16:creationId xmlns:a16="http://schemas.microsoft.com/office/drawing/2014/main" id="{88DBF3BD-8FAB-44B9-9083-754DA0D0B940}"/>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u numéro de diapositive 5">
            <a:extLst>
              <a:ext uri="{FF2B5EF4-FFF2-40B4-BE49-F238E27FC236}">
                <a16:creationId xmlns:a16="http://schemas.microsoft.com/office/drawing/2014/main" id="{DE16DFD9-DDB3-4CEC-888F-F2F3156309B7}"/>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ED90FD42-56A9-4E31-9851-5B08E69874C9}" type="slidenum">
              <a:rPr lang="fr-FR" altLang="fr-FR" sz="1400">
                <a:solidFill>
                  <a:srgbClr val="000066"/>
                </a:solidFill>
              </a:rPr>
              <a:pPr algn="r" eaLnBrk="1" hangingPunct="1">
                <a:spcBef>
                  <a:spcPct val="0"/>
                </a:spcBef>
                <a:buFontTx/>
                <a:buNone/>
              </a:pPr>
              <a:t>29</a:t>
            </a:fld>
            <a:endParaRPr lang="fr-FR" altLang="fr-FR" sz="1400">
              <a:solidFill>
                <a:srgbClr val="000066"/>
              </a:solidFill>
            </a:endParaRPr>
          </a:p>
        </p:txBody>
      </p:sp>
      <p:sp>
        <p:nvSpPr>
          <p:cNvPr id="15362" name="Rectangle 2">
            <a:extLst>
              <a:ext uri="{FF2B5EF4-FFF2-40B4-BE49-F238E27FC236}">
                <a16:creationId xmlns:a16="http://schemas.microsoft.com/office/drawing/2014/main" id="{80D759F2-1B9A-45A7-B433-4EA51FCCA14D}"/>
              </a:ext>
            </a:extLst>
          </p:cNvPr>
          <p:cNvSpPr>
            <a:spLocks noGrp="1" noChangeArrowheads="1"/>
          </p:cNvSpPr>
          <p:nvPr>
            <p:ph type="body" idx="4294967295"/>
          </p:nvPr>
        </p:nvSpPr>
        <p:spPr>
          <a:xfrm>
            <a:off x="2063751" y="260351"/>
            <a:ext cx="8893175" cy="1439863"/>
          </a:xfrm>
        </p:spPr>
        <p:txBody>
          <a:bodyPr/>
          <a:lstStyle/>
          <a:p>
            <a:pPr marL="355600" indent="-171450" algn="just" eaLnBrk="1" hangingPunct="1">
              <a:spcBef>
                <a:spcPct val="0"/>
              </a:spcBef>
              <a:buNone/>
            </a:pPr>
            <a:r>
              <a:rPr lang="fr-FR" altLang="fr-FR">
                <a:solidFill>
                  <a:srgbClr val="000066"/>
                </a:solidFill>
              </a:rPr>
              <a:t>	</a:t>
            </a:r>
            <a:r>
              <a:rPr lang="fr-FR" altLang="fr-FR" sz="1400">
                <a:solidFill>
                  <a:srgbClr val="000066"/>
                </a:solidFill>
              </a:rPr>
              <a:t>		</a:t>
            </a:r>
          </a:p>
        </p:txBody>
      </p:sp>
      <p:grpSp>
        <p:nvGrpSpPr>
          <p:cNvPr id="2" name="Group 3">
            <a:extLst>
              <a:ext uri="{FF2B5EF4-FFF2-40B4-BE49-F238E27FC236}">
                <a16:creationId xmlns:a16="http://schemas.microsoft.com/office/drawing/2014/main" id="{8120F857-65BE-4CB8-8B64-023EF27A1934}"/>
              </a:ext>
            </a:extLst>
          </p:cNvPr>
          <p:cNvGrpSpPr>
            <a:grpSpLocks/>
          </p:cNvGrpSpPr>
          <p:nvPr/>
        </p:nvGrpSpPr>
        <p:grpSpPr bwMode="auto">
          <a:xfrm>
            <a:off x="1558925" y="115888"/>
            <a:ext cx="9144000" cy="1439862"/>
            <a:chOff x="295" y="0"/>
            <a:chExt cx="5184" cy="1025"/>
          </a:xfrm>
        </p:grpSpPr>
        <p:grpSp>
          <p:nvGrpSpPr>
            <p:cNvPr id="37894" name="Group 4">
              <a:extLst>
                <a:ext uri="{FF2B5EF4-FFF2-40B4-BE49-F238E27FC236}">
                  <a16:creationId xmlns:a16="http://schemas.microsoft.com/office/drawing/2014/main" id="{6AC55309-833B-4A89-B46B-3B0CB12F1BC5}"/>
                </a:ext>
              </a:extLst>
            </p:cNvPr>
            <p:cNvGrpSpPr>
              <a:grpSpLocks/>
            </p:cNvGrpSpPr>
            <p:nvPr/>
          </p:nvGrpSpPr>
          <p:grpSpPr bwMode="auto">
            <a:xfrm>
              <a:off x="4010" y="0"/>
              <a:ext cx="1070" cy="1025"/>
              <a:chOff x="4010" y="0"/>
              <a:chExt cx="1070" cy="1025"/>
            </a:xfrm>
          </p:grpSpPr>
          <p:pic>
            <p:nvPicPr>
              <p:cNvPr id="37896" name="Picture 5" descr="bombe">
                <a:extLst>
                  <a:ext uri="{FF2B5EF4-FFF2-40B4-BE49-F238E27FC236}">
                    <a16:creationId xmlns:a16="http://schemas.microsoft.com/office/drawing/2014/main" id="{0A825920-5420-4771-AC0F-7A527CE8A8E3}"/>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7897" name="Object 6">
                <a:extLst>
                  <a:ext uri="{FF2B5EF4-FFF2-40B4-BE49-F238E27FC236}">
                    <a16:creationId xmlns:a16="http://schemas.microsoft.com/office/drawing/2014/main" id="{2213C353-622B-416C-B17F-16F225522253}"/>
                  </a:ext>
                </a:extLst>
              </p:cNvPr>
              <p:cNvGraphicFramePr>
                <a:graphicFrameLocks noChangeAspect="1"/>
              </p:cNvGraphicFramePr>
              <p:nvPr/>
            </p:nvGraphicFramePr>
            <p:xfrm>
              <a:off x="4010" y="0"/>
              <a:ext cx="1070" cy="909"/>
            </p:xfrm>
            <a:graphic>
              <a:graphicData uri="http://schemas.openxmlformats.org/presentationml/2006/ole">
                <mc:AlternateContent xmlns:mc="http://schemas.openxmlformats.org/markup-compatibility/2006">
                  <mc:Choice xmlns:v="urn:schemas-microsoft-com:vml" Requires="v">
                    <p:oleObj spid="_x0000_s37914"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10" y="0"/>
                            <a:ext cx="1070"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7895" name="Rectangle 7">
              <a:extLst>
                <a:ext uri="{FF2B5EF4-FFF2-40B4-BE49-F238E27FC236}">
                  <a16:creationId xmlns:a16="http://schemas.microsoft.com/office/drawing/2014/main" id="{1FC62776-036F-4122-A8BD-F3294F0E26D0}"/>
                </a:ext>
              </a:extLst>
            </p:cNvPr>
            <p:cNvSpPr>
              <a:spLocks noChangeArrowheads="1"/>
            </p:cNvSpPr>
            <p:nvPr/>
          </p:nvSpPr>
          <p:spPr bwMode="auto">
            <a:xfrm>
              <a:off x="295" y="12"/>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
        <p:nvSpPr>
          <p:cNvPr id="89090" name="Rectangle 2">
            <a:extLst>
              <a:ext uri="{FF2B5EF4-FFF2-40B4-BE49-F238E27FC236}">
                <a16:creationId xmlns:a16="http://schemas.microsoft.com/office/drawing/2014/main" id="{4B7BA6FE-C8F1-4B91-966E-5EAB48EC7968}"/>
              </a:ext>
            </a:extLst>
          </p:cNvPr>
          <p:cNvSpPr>
            <a:spLocks noChangeArrowheads="1"/>
          </p:cNvSpPr>
          <p:nvPr/>
        </p:nvSpPr>
        <p:spPr bwMode="auto">
          <a:xfrm>
            <a:off x="685800" y="2752726"/>
            <a:ext cx="11125200"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dirty="0">
                <a:solidFill>
                  <a:srgbClr val="000066"/>
                </a:solidFill>
                <a:latin typeface="Calibri" panose="020F0502020204030204" pitchFamily="34" charset="0"/>
                <a:cs typeface="Calibri" panose="020F0502020204030204" pitchFamily="34" charset="0"/>
              </a:rPr>
              <a:t>La grippe peut déclencher une crise d’asthme ou l’aggraver avec des conséquences d’autant plus importantes que l’asthme est plus sévère. On a accusé le vaccin de déclencher des crises d’asthme, ce qui a été infirmé par les études. </a:t>
            </a:r>
          </a:p>
          <a:p>
            <a:pPr algn="just">
              <a:buFontTx/>
              <a:buNone/>
            </a:pPr>
            <a:r>
              <a:rPr lang="fr-FR" altLang="fr-FR" sz="2400" dirty="0">
                <a:solidFill>
                  <a:srgbClr val="000066"/>
                </a:solidFill>
                <a:latin typeface="Calibri" panose="020F0502020204030204" pitchFamily="34" charset="0"/>
                <a:cs typeface="Calibri" panose="020F0502020204030204" pitchFamily="34" charset="0"/>
              </a:rPr>
              <a:t>La maladie asthmatique est une raison supplémentaire de se faire vacciner contre la grippe.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2">
                                            <p:txEl>
                                              <p:pRg st="0" end="0"/>
                                            </p:txEl>
                                          </p:spTgt>
                                        </p:tgtEl>
                                        <p:attrNameLst>
                                          <p:attrName>style.visibility</p:attrName>
                                        </p:attrNameLst>
                                      </p:cBhvr>
                                      <p:to>
                                        <p:strVal val="visible"/>
                                      </p:to>
                                    </p:set>
                                    <p:anim calcmode="lin" valueType="num">
                                      <p:cBhvr additive="base">
                                        <p:cTn id="13"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9090">
                                            <p:txEl>
                                              <p:pRg st="0" end="0"/>
                                            </p:txEl>
                                          </p:spTgt>
                                        </p:tgtEl>
                                        <p:attrNameLst>
                                          <p:attrName>style.visibility</p:attrName>
                                        </p:attrNameLst>
                                      </p:cBhvr>
                                      <p:to>
                                        <p:strVal val="visible"/>
                                      </p:to>
                                    </p:set>
                                    <p:anim calcmode="lin" valueType="num">
                                      <p:cBhvr additive="base">
                                        <p:cTn id="19"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0">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9090">
                                            <p:txEl>
                                              <p:pRg st="1" end="1"/>
                                            </p:txEl>
                                          </p:spTgt>
                                        </p:tgtEl>
                                        <p:attrNameLst>
                                          <p:attrName>style.visibility</p:attrName>
                                        </p:attrNameLst>
                                      </p:cBhvr>
                                      <p:to>
                                        <p:strVal val="visible"/>
                                      </p:to>
                                    </p:set>
                                    <p:anim calcmode="lin" valueType="num">
                                      <p:cBhvr additive="base">
                                        <p:cTn id="23"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909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5">
            <a:extLst>
              <a:ext uri="{FF2B5EF4-FFF2-40B4-BE49-F238E27FC236}">
                <a16:creationId xmlns:a16="http://schemas.microsoft.com/office/drawing/2014/main" id="{BA32512C-CA3A-4DC8-BB27-E2325A90FD3D}"/>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4EDE484-DD4B-4BE6-B721-9350EFD12333}" type="slidenum">
              <a:rPr lang="fr-FR" altLang="fr-FR" sz="1400">
                <a:solidFill>
                  <a:srgbClr val="000066"/>
                </a:solidFill>
              </a:rPr>
              <a:pPr algn="r" eaLnBrk="1" hangingPunct="1">
                <a:spcBef>
                  <a:spcPct val="0"/>
                </a:spcBef>
                <a:buFontTx/>
                <a:buNone/>
              </a:pPr>
              <a:t>3</a:t>
            </a:fld>
            <a:endParaRPr lang="fr-FR" altLang="fr-FR" sz="1400">
              <a:solidFill>
                <a:srgbClr val="000066"/>
              </a:solidFill>
            </a:endParaRPr>
          </a:p>
        </p:txBody>
      </p:sp>
      <p:sp>
        <p:nvSpPr>
          <p:cNvPr id="7171" name="Text Box 14">
            <a:extLst>
              <a:ext uri="{FF2B5EF4-FFF2-40B4-BE49-F238E27FC236}">
                <a16:creationId xmlns:a16="http://schemas.microsoft.com/office/drawing/2014/main" id="{F3FB2AAB-38A7-44D8-A2C8-7763E7DAF64F}"/>
              </a:ext>
            </a:extLst>
          </p:cNvPr>
          <p:cNvSpPr txBox="1">
            <a:spLocks noChangeArrowheads="1"/>
          </p:cNvSpPr>
          <p:nvPr/>
        </p:nvSpPr>
        <p:spPr bwMode="auto">
          <a:xfrm>
            <a:off x="609600" y="2057400"/>
            <a:ext cx="11049000" cy="3621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ts val="800"/>
              </a:spcAft>
              <a:buFontTx/>
              <a:buNone/>
            </a:pPr>
            <a:r>
              <a:rPr lang="fr-FR" altLang="fr-FR" sz="2400" dirty="0">
                <a:solidFill>
                  <a:srgbClr val="000066"/>
                </a:solidFill>
                <a:latin typeface="Calibri" panose="020F0502020204030204" pitchFamily="34" charset="0"/>
              </a:rPr>
              <a:t>Même si la grippe a une évolution favorable dans la très grande majorité des cas, sa réputation de bénignité est aussi due au fait qu’elle est confondue avec les autres infections respiratoires hivernales.</a:t>
            </a:r>
          </a:p>
          <a:p>
            <a:pPr algn="just" eaLnBrk="1" hangingPunct="1">
              <a:spcBef>
                <a:spcPct val="0"/>
              </a:spcBef>
              <a:spcAft>
                <a:spcPts val="800"/>
              </a:spcAft>
              <a:buFontTx/>
              <a:buNone/>
            </a:pPr>
            <a:r>
              <a:rPr lang="fr-FR" altLang="fr-FR" sz="2400" dirty="0">
                <a:solidFill>
                  <a:srgbClr val="000066"/>
                </a:solidFill>
                <a:latin typeface="Calibri" panose="020F0502020204030204" pitchFamily="34" charset="0"/>
              </a:rPr>
              <a:t>La grippe peut être une maladie grave de manière inexpliquée mais aussi pour les patients/résidents fragiles que vous avez en charge et que vous risquez de contaminer si vous contractez la maladie.</a:t>
            </a:r>
          </a:p>
          <a:p>
            <a:pPr algn="just" eaLnBrk="1" hangingPunct="1">
              <a:spcBef>
                <a:spcPct val="0"/>
              </a:spcBef>
              <a:spcAft>
                <a:spcPts val="800"/>
              </a:spcAft>
              <a:buFontTx/>
              <a:buNone/>
            </a:pPr>
            <a:r>
              <a:rPr lang="fr-FR" altLang="fr-FR" sz="2400" dirty="0">
                <a:solidFill>
                  <a:srgbClr val="000066"/>
                </a:solidFill>
                <a:latin typeface="Calibri" panose="020F0502020204030204" pitchFamily="34" charset="0"/>
              </a:rPr>
              <a:t>Le plus souvent elle comporte une phase très pénible avec une fièvre élevée, une toux gênante, des frissons et des douleurs musculaires diffuses. Elle peut obliger à s’arrêter et souvent un état de fatigue persiste pendant plusieurs semaines.</a:t>
            </a:r>
          </a:p>
        </p:txBody>
      </p:sp>
      <p:grpSp>
        <p:nvGrpSpPr>
          <p:cNvPr id="2" name="Group 3">
            <a:extLst>
              <a:ext uri="{FF2B5EF4-FFF2-40B4-BE49-F238E27FC236}">
                <a16:creationId xmlns:a16="http://schemas.microsoft.com/office/drawing/2014/main" id="{83EB6422-42D3-4A95-88A5-1A3973954771}"/>
              </a:ext>
            </a:extLst>
          </p:cNvPr>
          <p:cNvGrpSpPr>
            <a:grpSpLocks/>
          </p:cNvGrpSpPr>
          <p:nvPr/>
        </p:nvGrpSpPr>
        <p:grpSpPr bwMode="auto">
          <a:xfrm>
            <a:off x="1524000" y="188913"/>
            <a:ext cx="9144000" cy="1744662"/>
            <a:chOff x="295" y="0"/>
            <a:chExt cx="5184" cy="1099"/>
          </a:xfrm>
        </p:grpSpPr>
        <p:grpSp>
          <p:nvGrpSpPr>
            <p:cNvPr id="9221" name="Group 4">
              <a:extLst>
                <a:ext uri="{FF2B5EF4-FFF2-40B4-BE49-F238E27FC236}">
                  <a16:creationId xmlns:a16="http://schemas.microsoft.com/office/drawing/2014/main" id="{3BD2D61C-6F6B-4370-9181-4126DA645CCF}"/>
                </a:ext>
              </a:extLst>
            </p:cNvPr>
            <p:cNvGrpSpPr>
              <a:grpSpLocks/>
            </p:cNvGrpSpPr>
            <p:nvPr/>
          </p:nvGrpSpPr>
          <p:grpSpPr bwMode="auto">
            <a:xfrm>
              <a:off x="3787" y="0"/>
              <a:ext cx="1293" cy="1099"/>
              <a:chOff x="3787" y="0"/>
              <a:chExt cx="1293" cy="1099"/>
            </a:xfrm>
          </p:grpSpPr>
          <p:pic>
            <p:nvPicPr>
              <p:cNvPr id="9223" name="Picture 5" descr="bombe">
                <a:extLst>
                  <a:ext uri="{FF2B5EF4-FFF2-40B4-BE49-F238E27FC236}">
                    <a16:creationId xmlns:a16="http://schemas.microsoft.com/office/drawing/2014/main" id="{002B7E4B-A4B0-4178-90B5-93B744E2AF51}"/>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224" name="Object 6">
                <a:extLst>
                  <a:ext uri="{FF2B5EF4-FFF2-40B4-BE49-F238E27FC236}">
                    <a16:creationId xmlns:a16="http://schemas.microsoft.com/office/drawing/2014/main" id="{F8181034-B9AC-4AA9-B0E3-7FC91CDF08E3}"/>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9240"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9222" name="Rectangle 7">
              <a:extLst>
                <a:ext uri="{FF2B5EF4-FFF2-40B4-BE49-F238E27FC236}">
                  <a16:creationId xmlns:a16="http://schemas.microsoft.com/office/drawing/2014/main" id="{84F2FD56-EA6C-491B-A08D-84C9A02511E7}"/>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gtEl>
                                        <p:attrNameLst>
                                          <p:attrName>style.visibility</p:attrName>
                                        </p:attrNameLst>
                                      </p:cBhvr>
                                      <p:to>
                                        <p:strVal val="visible"/>
                                      </p:to>
                                    </p:set>
                                    <p:anim calcmode="lin" valueType="num">
                                      <p:cBhvr additive="base">
                                        <p:cTn id="13" dur="500" fill="hold"/>
                                        <p:tgtEl>
                                          <p:spTgt spid="7171"/>
                                        </p:tgtEl>
                                        <p:attrNameLst>
                                          <p:attrName>ppt_x</p:attrName>
                                        </p:attrNameLst>
                                      </p:cBhvr>
                                      <p:tavLst>
                                        <p:tav tm="0">
                                          <p:val>
                                            <p:strVal val="#ppt_x"/>
                                          </p:val>
                                        </p:tav>
                                        <p:tav tm="100000">
                                          <p:val>
                                            <p:strVal val="#ppt_x"/>
                                          </p:val>
                                        </p:tav>
                                      </p:tavLst>
                                    </p:anim>
                                    <p:anim calcmode="lin" valueType="num">
                                      <p:cBhvr additive="base">
                                        <p:cTn id="14" dur="500" fill="hold"/>
                                        <p:tgtEl>
                                          <p:spTgt spid="71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u numéro de diapositive 5">
            <a:extLst>
              <a:ext uri="{FF2B5EF4-FFF2-40B4-BE49-F238E27FC236}">
                <a16:creationId xmlns:a16="http://schemas.microsoft.com/office/drawing/2014/main" id="{3FCE1586-A7BF-4FD4-8618-4580AE45F597}"/>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1335E2D9-6A3B-4558-85C0-469D73B95AF5}" type="slidenum">
              <a:rPr lang="fr-FR" altLang="fr-FR" sz="1400"/>
              <a:pPr algn="r" eaLnBrk="1" hangingPunct="1">
                <a:spcBef>
                  <a:spcPct val="0"/>
                </a:spcBef>
                <a:buFontTx/>
                <a:buNone/>
              </a:pPr>
              <a:t>30</a:t>
            </a:fld>
            <a:endParaRPr lang="fr-FR" altLang="fr-FR" sz="1400"/>
          </a:p>
        </p:txBody>
      </p:sp>
      <p:sp>
        <p:nvSpPr>
          <p:cNvPr id="45059" name="Rectangle 2">
            <a:extLst>
              <a:ext uri="{FF2B5EF4-FFF2-40B4-BE49-F238E27FC236}">
                <a16:creationId xmlns:a16="http://schemas.microsoft.com/office/drawing/2014/main" id="{E9B71863-C439-44FB-8411-50018928F751}"/>
              </a:ext>
            </a:extLst>
          </p:cNvPr>
          <p:cNvSpPr>
            <a:spLocks noGrp="1" noChangeArrowheads="1"/>
          </p:cNvSpPr>
          <p:nvPr>
            <p:ph type="body" idx="4294967295"/>
          </p:nvPr>
        </p:nvSpPr>
        <p:spPr>
          <a:xfrm>
            <a:off x="457200" y="3581400"/>
            <a:ext cx="11201400" cy="2262188"/>
          </a:xfrm>
        </p:spPr>
        <p:txBody>
          <a:bodyPr/>
          <a:lstStyle/>
          <a:p>
            <a:pPr marL="447675" indent="-447675" algn="just" eaLnBrk="1" hangingPunct="1">
              <a:lnSpc>
                <a:spcPct val="10000"/>
              </a:lnSpc>
              <a:buClr>
                <a:schemeClr val="tx1"/>
              </a:buClr>
              <a:buFontTx/>
              <a:buAutoNum type="arabicPeriod" startAt="8"/>
              <a:defRPr/>
            </a:pPr>
            <a:endParaRPr lang="fr-FR" altLang="fr-FR" sz="2800" dirty="0">
              <a:latin typeface="Calibri" pitchFamily="34" charset="0"/>
            </a:endParaRPr>
          </a:p>
          <a:p>
            <a:pPr marL="447675" indent="-447675" algn="just" eaLnBrk="1" hangingPunct="1">
              <a:buNone/>
              <a:defRPr/>
            </a:pPr>
            <a:r>
              <a:rPr lang="fr-FR" altLang="fr-FR" sz="2800" dirty="0">
                <a:latin typeface="Calibri" pitchFamily="34" charset="0"/>
              </a:rPr>
              <a:t> </a:t>
            </a:r>
            <a:r>
              <a:rPr lang="fr-FR" altLang="fr-FR" sz="2800" b="1" dirty="0">
                <a:solidFill>
                  <a:srgbClr val="800000"/>
                </a:solidFill>
                <a:latin typeface="Calibri" pitchFamily="34" charset="0"/>
              </a:rPr>
              <a:t>Question 15</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La vaccination contre la grippe n’est pas importante puisqu’elle n’est pas obligatoire</a:t>
            </a:r>
          </a:p>
        </p:txBody>
      </p:sp>
      <p:grpSp>
        <p:nvGrpSpPr>
          <p:cNvPr id="38916" name="Group 9">
            <a:extLst>
              <a:ext uri="{FF2B5EF4-FFF2-40B4-BE49-F238E27FC236}">
                <a16:creationId xmlns:a16="http://schemas.microsoft.com/office/drawing/2014/main" id="{8B656D9B-F5E3-4BB9-B714-5C0A53D31F94}"/>
              </a:ext>
            </a:extLst>
          </p:cNvPr>
          <p:cNvGrpSpPr>
            <a:grpSpLocks/>
          </p:cNvGrpSpPr>
          <p:nvPr/>
        </p:nvGrpSpPr>
        <p:grpSpPr bwMode="auto">
          <a:xfrm>
            <a:off x="2028825" y="404813"/>
            <a:ext cx="8229600" cy="2736850"/>
            <a:chOff x="318" y="255"/>
            <a:chExt cx="5184" cy="1724"/>
          </a:xfrm>
        </p:grpSpPr>
        <p:sp>
          <p:nvSpPr>
            <p:cNvPr id="38917" name="Rectangle 6">
              <a:extLst>
                <a:ext uri="{FF2B5EF4-FFF2-40B4-BE49-F238E27FC236}">
                  <a16:creationId xmlns:a16="http://schemas.microsoft.com/office/drawing/2014/main" id="{82011B8F-C64F-4181-AE3E-2B669C20CF5C}"/>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38918" name="Group 11">
              <a:extLst>
                <a:ext uri="{FF2B5EF4-FFF2-40B4-BE49-F238E27FC236}">
                  <a16:creationId xmlns:a16="http://schemas.microsoft.com/office/drawing/2014/main" id="{714CDFD9-6F23-4489-A631-8EAFFBA619E9}"/>
                </a:ext>
              </a:extLst>
            </p:cNvPr>
            <p:cNvGrpSpPr>
              <a:grpSpLocks/>
            </p:cNvGrpSpPr>
            <p:nvPr/>
          </p:nvGrpSpPr>
          <p:grpSpPr bwMode="auto">
            <a:xfrm>
              <a:off x="793" y="981"/>
              <a:ext cx="4400" cy="998"/>
              <a:chOff x="793" y="981"/>
              <a:chExt cx="4400" cy="998"/>
            </a:xfrm>
          </p:grpSpPr>
          <p:pic>
            <p:nvPicPr>
              <p:cNvPr id="38919" name="Picture 4" descr="bombe">
                <a:extLst>
                  <a:ext uri="{FF2B5EF4-FFF2-40B4-BE49-F238E27FC236}">
                    <a16:creationId xmlns:a16="http://schemas.microsoft.com/office/drawing/2014/main" id="{AA633848-1B89-43E2-8DA7-C5A25FA1C788}"/>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0" name="Picture 13" descr="Ampoule">
                <a:extLst>
                  <a:ext uri="{FF2B5EF4-FFF2-40B4-BE49-F238E27FC236}">
                    <a16:creationId xmlns:a16="http://schemas.microsoft.com/office/drawing/2014/main" id="{F195B7B8-7264-40B6-B291-9785EB3CCE80}"/>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u numéro de diapositive 5">
            <a:extLst>
              <a:ext uri="{FF2B5EF4-FFF2-40B4-BE49-F238E27FC236}">
                <a16:creationId xmlns:a16="http://schemas.microsoft.com/office/drawing/2014/main" id="{23528F16-B8FE-4429-928C-E770C0626FE3}"/>
              </a:ext>
            </a:extLst>
          </p:cNvPr>
          <p:cNvSpPr txBox="1">
            <a:spLocks noGrp="1"/>
          </p:cNvSpPr>
          <p:nvPr/>
        </p:nvSpPr>
        <p:spPr bwMode="auto">
          <a:xfrm>
            <a:off x="80772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6F0223EB-5401-4A7F-A906-DAD63467D928}" type="slidenum">
              <a:rPr lang="fr-FR" altLang="fr-FR" sz="1400">
                <a:solidFill>
                  <a:srgbClr val="000066"/>
                </a:solidFill>
              </a:rPr>
              <a:pPr algn="r" eaLnBrk="1" hangingPunct="1">
                <a:spcBef>
                  <a:spcPct val="0"/>
                </a:spcBef>
                <a:buFontTx/>
                <a:buNone/>
              </a:pPr>
              <a:t>31</a:t>
            </a:fld>
            <a:endParaRPr lang="fr-FR" altLang="fr-FR" sz="1400">
              <a:solidFill>
                <a:srgbClr val="000066"/>
              </a:solidFill>
            </a:endParaRPr>
          </a:p>
        </p:txBody>
      </p:sp>
      <p:sp>
        <p:nvSpPr>
          <p:cNvPr id="43011" name="Rectangle 2">
            <a:extLst>
              <a:ext uri="{FF2B5EF4-FFF2-40B4-BE49-F238E27FC236}">
                <a16:creationId xmlns:a16="http://schemas.microsoft.com/office/drawing/2014/main" id="{4E50062B-8476-4F1C-8B0D-DB3F35CAACD4}"/>
              </a:ext>
            </a:extLst>
          </p:cNvPr>
          <p:cNvSpPr>
            <a:spLocks noGrp="1" noChangeArrowheads="1"/>
          </p:cNvSpPr>
          <p:nvPr>
            <p:ph type="body" idx="4294967295"/>
          </p:nvPr>
        </p:nvSpPr>
        <p:spPr>
          <a:xfrm>
            <a:off x="533400" y="1600200"/>
            <a:ext cx="11049000" cy="3276600"/>
          </a:xfrm>
        </p:spPr>
        <p:txBody>
          <a:bodyPr/>
          <a:lstStyle/>
          <a:p>
            <a:pPr marL="0" indent="0" algn="just">
              <a:buNone/>
            </a:pPr>
            <a:r>
              <a:rPr lang="fr-FR" altLang="fr-FR" sz="2400" dirty="0">
                <a:solidFill>
                  <a:srgbClr val="000066"/>
                </a:solidFill>
                <a:latin typeface="Calibri" panose="020F0502020204030204" pitchFamily="34" charset="0"/>
                <a:cs typeface="Calibri" panose="020F0502020204030204" pitchFamily="34" charset="0"/>
              </a:rPr>
              <a:t>Certains états aux USA ont rendu obligatoire cette vaccination pour les professionnels de santé, avec une bonne acceptabilité.</a:t>
            </a:r>
          </a:p>
          <a:p>
            <a:pPr marL="0" indent="0" algn="just">
              <a:buNone/>
            </a:pPr>
            <a:r>
              <a:rPr lang="fr-FR" altLang="fr-FR" sz="2400" dirty="0">
                <a:solidFill>
                  <a:srgbClr val="000066"/>
                </a:solidFill>
                <a:latin typeface="Calibri" panose="020F0502020204030204" pitchFamily="34" charset="0"/>
                <a:cs typeface="Calibri" panose="020F0502020204030204" pitchFamily="34" charset="0"/>
              </a:rPr>
              <a:t>En France, on considère qu’une obligation vaccinale est justifiée vis-à-vis d’une maladie (comme l’hépatite B) qui met la vie en danger.</a:t>
            </a:r>
          </a:p>
          <a:p>
            <a:pPr marL="0" indent="0" algn="just">
              <a:buNone/>
            </a:pPr>
            <a:r>
              <a:rPr lang="fr-FR" altLang="fr-FR" sz="2400" dirty="0">
                <a:solidFill>
                  <a:srgbClr val="000066"/>
                </a:solidFill>
                <a:latin typeface="Calibri" panose="020F0502020204030204" pitchFamily="34" charset="0"/>
                <a:cs typeface="Calibri" panose="020F0502020204030204" pitchFamily="34" charset="0"/>
              </a:rPr>
              <a:t>Dans le cas de la grippe (exceptionnellement très grave chez les soignants), l’objectif est au moins autant de protéger les soignés d’une éventuelle contamination. On considère que ceci devrait suffire à convaincre les soignants de se faire vacciner sans recourir à des moyens coercitifs.</a:t>
            </a:r>
          </a:p>
        </p:txBody>
      </p:sp>
      <p:grpSp>
        <p:nvGrpSpPr>
          <p:cNvPr id="2" name="Group 3">
            <a:extLst>
              <a:ext uri="{FF2B5EF4-FFF2-40B4-BE49-F238E27FC236}">
                <a16:creationId xmlns:a16="http://schemas.microsoft.com/office/drawing/2014/main" id="{175C8D75-52BF-4685-BF37-03EA2086E4F3}"/>
              </a:ext>
            </a:extLst>
          </p:cNvPr>
          <p:cNvGrpSpPr>
            <a:grpSpLocks/>
          </p:cNvGrpSpPr>
          <p:nvPr/>
        </p:nvGrpSpPr>
        <p:grpSpPr bwMode="auto">
          <a:xfrm>
            <a:off x="2208214" y="79375"/>
            <a:ext cx="8135937" cy="966788"/>
            <a:chOff x="295" y="0"/>
            <a:chExt cx="5184" cy="1099"/>
          </a:xfrm>
        </p:grpSpPr>
        <p:grpSp>
          <p:nvGrpSpPr>
            <p:cNvPr id="39941" name="Group 4">
              <a:extLst>
                <a:ext uri="{FF2B5EF4-FFF2-40B4-BE49-F238E27FC236}">
                  <a16:creationId xmlns:a16="http://schemas.microsoft.com/office/drawing/2014/main" id="{504944EC-797D-491E-8929-BEFE861145CD}"/>
                </a:ext>
              </a:extLst>
            </p:cNvPr>
            <p:cNvGrpSpPr>
              <a:grpSpLocks/>
            </p:cNvGrpSpPr>
            <p:nvPr/>
          </p:nvGrpSpPr>
          <p:grpSpPr bwMode="auto">
            <a:xfrm>
              <a:off x="3787" y="0"/>
              <a:ext cx="1293" cy="1099"/>
              <a:chOff x="3787" y="0"/>
              <a:chExt cx="1293" cy="1099"/>
            </a:xfrm>
          </p:grpSpPr>
          <p:pic>
            <p:nvPicPr>
              <p:cNvPr id="39943" name="Picture 5" descr="bombe">
                <a:extLst>
                  <a:ext uri="{FF2B5EF4-FFF2-40B4-BE49-F238E27FC236}">
                    <a16:creationId xmlns:a16="http://schemas.microsoft.com/office/drawing/2014/main" id="{97295B3E-35E9-4B31-8543-BF37E5786F42}"/>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9944" name="Object 6">
                <a:extLst>
                  <a:ext uri="{FF2B5EF4-FFF2-40B4-BE49-F238E27FC236}">
                    <a16:creationId xmlns:a16="http://schemas.microsoft.com/office/drawing/2014/main" id="{DB4B8F06-3AB3-4C1F-8990-BF0919178874}"/>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39960"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9942" name="Rectangle 7">
              <a:extLst>
                <a:ext uri="{FF2B5EF4-FFF2-40B4-BE49-F238E27FC236}">
                  <a16:creationId xmlns:a16="http://schemas.microsoft.com/office/drawing/2014/main" id="{ED347117-CD6A-4E9A-BC95-6FBF4A8784AC}"/>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3011">
                                            <p:txEl>
                                              <p:pRg st="0" end="0"/>
                                            </p:txEl>
                                          </p:spTgt>
                                        </p:tgtEl>
                                        <p:attrNameLst>
                                          <p:attrName>style.visibility</p:attrName>
                                        </p:attrNameLst>
                                      </p:cBhvr>
                                      <p:to>
                                        <p:strVal val="visible"/>
                                      </p:to>
                                    </p:set>
                                    <p:anim calcmode="lin" valueType="num">
                                      <p:cBhvr additive="base">
                                        <p:cTn id="13" dur="5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1">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3011">
                                            <p:txEl>
                                              <p:pRg st="1" end="1"/>
                                            </p:txEl>
                                          </p:spTgt>
                                        </p:tgtEl>
                                        <p:attrNameLst>
                                          <p:attrName>style.visibility</p:attrName>
                                        </p:attrNameLst>
                                      </p:cBhvr>
                                      <p:to>
                                        <p:strVal val="visible"/>
                                      </p:to>
                                    </p:set>
                                    <p:anim calcmode="lin" valueType="num">
                                      <p:cBhvr additive="base">
                                        <p:cTn id="17" dur="5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3011">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3011">
                                            <p:txEl>
                                              <p:pRg st="2" end="2"/>
                                            </p:txEl>
                                          </p:spTgt>
                                        </p:tgtEl>
                                        <p:attrNameLst>
                                          <p:attrName>style.visibility</p:attrName>
                                        </p:attrNameLst>
                                      </p:cBhvr>
                                      <p:to>
                                        <p:strVal val="visible"/>
                                      </p:to>
                                    </p:set>
                                    <p:anim calcmode="lin" valueType="num">
                                      <p:cBhvr additive="base">
                                        <p:cTn id="21" dur="5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30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u numéro de diapositive 5">
            <a:extLst>
              <a:ext uri="{FF2B5EF4-FFF2-40B4-BE49-F238E27FC236}">
                <a16:creationId xmlns:a16="http://schemas.microsoft.com/office/drawing/2014/main" id="{AF6520B1-F659-4EAF-B9C3-B47CA86BAE96}"/>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87B4C64-7C58-4409-AB27-69AA9AEBBF8A}" type="slidenum">
              <a:rPr lang="fr-FR" altLang="fr-FR" sz="1400"/>
              <a:pPr algn="r" eaLnBrk="1" hangingPunct="1">
                <a:spcBef>
                  <a:spcPct val="0"/>
                </a:spcBef>
                <a:buFontTx/>
                <a:buNone/>
              </a:pPr>
              <a:t>32</a:t>
            </a:fld>
            <a:endParaRPr lang="fr-FR" altLang="fr-FR" sz="1400"/>
          </a:p>
        </p:txBody>
      </p:sp>
      <p:sp>
        <p:nvSpPr>
          <p:cNvPr id="47107" name="Rectangle 2">
            <a:extLst>
              <a:ext uri="{FF2B5EF4-FFF2-40B4-BE49-F238E27FC236}">
                <a16:creationId xmlns:a16="http://schemas.microsoft.com/office/drawing/2014/main" id="{53F09909-44DE-4C51-A06B-D11A581D359D}"/>
              </a:ext>
            </a:extLst>
          </p:cNvPr>
          <p:cNvSpPr>
            <a:spLocks noGrp="1" noChangeArrowheads="1"/>
          </p:cNvSpPr>
          <p:nvPr>
            <p:ph type="body" idx="4294967295"/>
          </p:nvPr>
        </p:nvSpPr>
        <p:spPr>
          <a:xfrm>
            <a:off x="533400" y="3581401"/>
            <a:ext cx="10972800" cy="2881311"/>
          </a:xfrm>
        </p:spPr>
        <p:txBody>
          <a:bodyPr/>
          <a:lstStyle/>
          <a:p>
            <a:pPr marL="609600" indent="-609600" algn="just" eaLnBrk="1" hangingPunct="1">
              <a:lnSpc>
                <a:spcPct val="120000"/>
              </a:lnSpc>
              <a:buNone/>
              <a:defRPr/>
            </a:pPr>
            <a:r>
              <a:rPr lang="fr-FR" altLang="fr-FR" sz="2800" b="1" dirty="0">
                <a:solidFill>
                  <a:srgbClr val="800000"/>
                </a:solidFill>
                <a:latin typeface="Calibri" pitchFamily="34" charset="0"/>
              </a:rPr>
              <a:t>Question 16</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En période épidémique, l’introduction du virus de la grippe dans les établissements de santé ou les établissements médico-sociaux est au moins autant le fait des visiteurs que du personnel</a:t>
            </a:r>
          </a:p>
          <a:p>
            <a:pPr marL="609600" indent="-609600" algn="just" eaLnBrk="1" hangingPunct="1">
              <a:lnSpc>
                <a:spcPct val="30000"/>
              </a:lnSpc>
              <a:buNone/>
              <a:defRPr/>
            </a:pPr>
            <a:endParaRPr lang="fr-FR" altLang="fr-FR" sz="2800" dirty="0">
              <a:solidFill>
                <a:srgbClr val="000066"/>
              </a:solidFill>
              <a:latin typeface="Calibri" pitchFamily="34" charset="0"/>
            </a:endParaRPr>
          </a:p>
        </p:txBody>
      </p:sp>
      <p:grpSp>
        <p:nvGrpSpPr>
          <p:cNvPr id="40964" name="Group 9">
            <a:extLst>
              <a:ext uri="{FF2B5EF4-FFF2-40B4-BE49-F238E27FC236}">
                <a16:creationId xmlns:a16="http://schemas.microsoft.com/office/drawing/2014/main" id="{03A034FB-CC1E-4F22-A231-94FC20D7DDCF}"/>
              </a:ext>
            </a:extLst>
          </p:cNvPr>
          <p:cNvGrpSpPr>
            <a:grpSpLocks/>
          </p:cNvGrpSpPr>
          <p:nvPr/>
        </p:nvGrpSpPr>
        <p:grpSpPr bwMode="auto">
          <a:xfrm>
            <a:off x="2028825" y="404813"/>
            <a:ext cx="8229600" cy="2736850"/>
            <a:chOff x="318" y="255"/>
            <a:chExt cx="5184" cy="1724"/>
          </a:xfrm>
        </p:grpSpPr>
        <p:sp>
          <p:nvSpPr>
            <p:cNvPr id="40965" name="Rectangle 6">
              <a:extLst>
                <a:ext uri="{FF2B5EF4-FFF2-40B4-BE49-F238E27FC236}">
                  <a16:creationId xmlns:a16="http://schemas.microsoft.com/office/drawing/2014/main" id="{56C8C60A-9049-48B2-9A01-AF1FEBEF9482}"/>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40966" name="Group 11">
              <a:extLst>
                <a:ext uri="{FF2B5EF4-FFF2-40B4-BE49-F238E27FC236}">
                  <a16:creationId xmlns:a16="http://schemas.microsoft.com/office/drawing/2014/main" id="{FACB3AE3-77D2-42F1-9FE5-D976DCAEA371}"/>
                </a:ext>
              </a:extLst>
            </p:cNvPr>
            <p:cNvGrpSpPr>
              <a:grpSpLocks/>
            </p:cNvGrpSpPr>
            <p:nvPr/>
          </p:nvGrpSpPr>
          <p:grpSpPr bwMode="auto">
            <a:xfrm>
              <a:off x="793" y="981"/>
              <a:ext cx="4400" cy="998"/>
              <a:chOff x="793" y="981"/>
              <a:chExt cx="4400" cy="998"/>
            </a:xfrm>
          </p:grpSpPr>
          <p:pic>
            <p:nvPicPr>
              <p:cNvPr id="40967" name="Picture 4" descr="bombe">
                <a:extLst>
                  <a:ext uri="{FF2B5EF4-FFF2-40B4-BE49-F238E27FC236}">
                    <a16:creationId xmlns:a16="http://schemas.microsoft.com/office/drawing/2014/main" id="{9A4B4CAB-CE16-46E0-94EE-12B3C8CC0523}"/>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8" name="Picture 13" descr="Ampoule">
                <a:extLst>
                  <a:ext uri="{FF2B5EF4-FFF2-40B4-BE49-F238E27FC236}">
                    <a16:creationId xmlns:a16="http://schemas.microsoft.com/office/drawing/2014/main" id="{9144783A-80F9-4AD0-BF30-17DD6AB19396}"/>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u numéro de diapositive 5">
            <a:extLst>
              <a:ext uri="{FF2B5EF4-FFF2-40B4-BE49-F238E27FC236}">
                <a16:creationId xmlns:a16="http://schemas.microsoft.com/office/drawing/2014/main" id="{3FEDCF11-1A21-4EE5-BFB8-20DCC90B49DF}"/>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2709D041-2F3A-4703-94FA-9FE7E2E8A772}" type="slidenum">
              <a:rPr lang="fr-FR" altLang="fr-FR" sz="1400">
                <a:solidFill>
                  <a:srgbClr val="000066"/>
                </a:solidFill>
              </a:rPr>
              <a:pPr algn="r" eaLnBrk="1" hangingPunct="1">
                <a:spcBef>
                  <a:spcPct val="0"/>
                </a:spcBef>
                <a:buFontTx/>
                <a:buNone/>
              </a:pPr>
              <a:t>33</a:t>
            </a:fld>
            <a:endParaRPr lang="fr-FR" altLang="fr-FR" sz="1400">
              <a:solidFill>
                <a:srgbClr val="000066"/>
              </a:solidFill>
            </a:endParaRPr>
          </a:p>
        </p:txBody>
      </p:sp>
      <p:sp>
        <p:nvSpPr>
          <p:cNvPr id="38915" name="Rectangle 2">
            <a:extLst>
              <a:ext uri="{FF2B5EF4-FFF2-40B4-BE49-F238E27FC236}">
                <a16:creationId xmlns:a16="http://schemas.microsoft.com/office/drawing/2014/main" id="{0389ECEE-0661-4EC7-A0C0-9C7FF73B7137}"/>
              </a:ext>
            </a:extLst>
          </p:cNvPr>
          <p:cNvSpPr>
            <a:spLocks noGrp="1" noChangeArrowheads="1"/>
          </p:cNvSpPr>
          <p:nvPr>
            <p:ph type="body" idx="4294967295"/>
          </p:nvPr>
        </p:nvSpPr>
        <p:spPr>
          <a:xfrm>
            <a:off x="685800" y="2362200"/>
            <a:ext cx="10896600" cy="3024188"/>
          </a:xfrm>
        </p:spPr>
        <p:txBody>
          <a:bodyPr/>
          <a:lstStyle/>
          <a:p>
            <a:pPr marL="0" indent="0" algn="just">
              <a:buNone/>
            </a:pPr>
            <a:r>
              <a:rPr lang="fr-FR" altLang="fr-FR" sz="2400" dirty="0">
                <a:solidFill>
                  <a:srgbClr val="000066"/>
                </a:solidFill>
                <a:latin typeface="Calibri" panose="020F0502020204030204" pitchFamily="34" charset="0"/>
                <a:cs typeface="Calibri" panose="020F0502020204030204" pitchFamily="34" charset="0"/>
              </a:rPr>
              <a:t>Ceci est exact. Il est difficile de réduire à zéro le risque de grippe pour les patients hospitalisés/résidents avec la seule vaccination du personnel, aussi en période épidémique le port systématique du masque par tous peut être mis en place.</a:t>
            </a:r>
          </a:p>
          <a:p>
            <a:pPr marL="0" indent="0" algn="just">
              <a:buNone/>
            </a:pPr>
            <a:r>
              <a:rPr lang="fr-FR" altLang="fr-FR" sz="2400" dirty="0">
                <a:solidFill>
                  <a:srgbClr val="000066"/>
                </a:solidFill>
                <a:latin typeface="Calibri" panose="020F0502020204030204" pitchFamily="34" charset="0"/>
                <a:cs typeface="Calibri" panose="020F0502020204030204" pitchFamily="34" charset="0"/>
              </a:rPr>
              <a:t>Il faut en plus demander aux visiteurs grippés ou présentant une infection respiratoire de ne pas rendre visite aux patients ou résidents. </a:t>
            </a:r>
          </a:p>
        </p:txBody>
      </p:sp>
      <p:sp>
        <p:nvSpPr>
          <p:cNvPr id="41990" name="Rectangle 5">
            <a:extLst>
              <a:ext uri="{FF2B5EF4-FFF2-40B4-BE49-F238E27FC236}">
                <a16:creationId xmlns:a16="http://schemas.microsoft.com/office/drawing/2014/main" id="{5DA67AC4-0FC8-4526-931A-9C33C29C64FE}"/>
              </a:ext>
            </a:extLst>
          </p:cNvPr>
          <p:cNvSpPr>
            <a:spLocks noChangeArrowheads="1"/>
          </p:cNvSpPr>
          <p:nvPr/>
        </p:nvSpPr>
        <p:spPr bwMode="auto">
          <a:xfrm>
            <a:off x="1524000" y="333376"/>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pic>
        <p:nvPicPr>
          <p:cNvPr id="7" name="Picture 24" descr="a yellow light bulb with the words quot light quot on it">
            <a:extLst>
              <a:ext uri="{FF2B5EF4-FFF2-40B4-BE49-F238E27FC236}">
                <a16:creationId xmlns:a16="http://schemas.microsoft.com/office/drawing/2014/main" id="{785C4128-A73F-4B62-B270-2ECCFACD20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6374"/>
            <a:ext cx="1547811" cy="15478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u numéro de diapositive 5">
            <a:extLst>
              <a:ext uri="{FF2B5EF4-FFF2-40B4-BE49-F238E27FC236}">
                <a16:creationId xmlns:a16="http://schemas.microsoft.com/office/drawing/2014/main" id="{77B26784-F5AA-454D-ACF6-C1C7412EF09F}"/>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206E51F7-F3CB-4E51-9D4F-8128B80D0DC0}" type="slidenum">
              <a:rPr lang="fr-FR" altLang="fr-FR" sz="1400"/>
              <a:pPr algn="r" eaLnBrk="1" hangingPunct="1">
                <a:spcBef>
                  <a:spcPct val="0"/>
                </a:spcBef>
                <a:buFontTx/>
                <a:buNone/>
              </a:pPr>
              <a:t>34</a:t>
            </a:fld>
            <a:endParaRPr lang="fr-FR" altLang="fr-FR" sz="1400"/>
          </a:p>
        </p:txBody>
      </p:sp>
      <p:sp>
        <p:nvSpPr>
          <p:cNvPr id="49155" name="Rectangle 2">
            <a:extLst>
              <a:ext uri="{FF2B5EF4-FFF2-40B4-BE49-F238E27FC236}">
                <a16:creationId xmlns:a16="http://schemas.microsoft.com/office/drawing/2014/main" id="{4815C01F-BF6F-4006-8C59-F5BE72EF5EC9}"/>
              </a:ext>
            </a:extLst>
          </p:cNvPr>
          <p:cNvSpPr>
            <a:spLocks noGrp="1" noChangeArrowheads="1"/>
          </p:cNvSpPr>
          <p:nvPr>
            <p:ph type="body" idx="4294967295"/>
          </p:nvPr>
        </p:nvSpPr>
        <p:spPr>
          <a:xfrm>
            <a:off x="685800" y="3906838"/>
            <a:ext cx="11049000" cy="1655762"/>
          </a:xfrm>
        </p:spPr>
        <p:txBody>
          <a:bodyPr/>
          <a:lstStyle/>
          <a:p>
            <a:pPr marL="609600" indent="-609600" algn="just" eaLnBrk="1" hangingPunct="1">
              <a:lnSpc>
                <a:spcPct val="120000"/>
              </a:lnSpc>
              <a:buNone/>
              <a:defRPr/>
            </a:pPr>
            <a:r>
              <a:rPr lang="fr-FR" altLang="fr-FR" sz="2800" b="1" dirty="0">
                <a:solidFill>
                  <a:srgbClr val="800000"/>
                </a:solidFill>
                <a:latin typeface="Calibri" pitchFamily="34" charset="0"/>
              </a:rPr>
              <a:t>Question 17</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La plupart des résidents des </a:t>
            </a:r>
            <a:r>
              <a:rPr lang="fr-FR" sz="3600" dirty="0" err="1">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Ehpad</a:t>
            </a: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sont vaccinés contre la grippe, ce qui suffit à leur protection</a:t>
            </a:r>
          </a:p>
        </p:txBody>
      </p:sp>
      <p:grpSp>
        <p:nvGrpSpPr>
          <p:cNvPr id="43012" name="Group 9">
            <a:extLst>
              <a:ext uri="{FF2B5EF4-FFF2-40B4-BE49-F238E27FC236}">
                <a16:creationId xmlns:a16="http://schemas.microsoft.com/office/drawing/2014/main" id="{77C05F7F-FEC8-47F9-8F08-5A343FEF4E8D}"/>
              </a:ext>
            </a:extLst>
          </p:cNvPr>
          <p:cNvGrpSpPr>
            <a:grpSpLocks/>
          </p:cNvGrpSpPr>
          <p:nvPr/>
        </p:nvGrpSpPr>
        <p:grpSpPr bwMode="auto">
          <a:xfrm>
            <a:off x="2028825" y="404813"/>
            <a:ext cx="8229600" cy="2736850"/>
            <a:chOff x="318" y="255"/>
            <a:chExt cx="5184" cy="1724"/>
          </a:xfrm>
        </p:grpSpPr>
        <p:sp>
          <p:nvSpPr>
            <p:cNvPr id="43013" name="Rectangle 6">
              <a:extLst>
                <a:ext uri="{FF2B5EF4-FFF2-40B4-BE49-F238E27FC236}">
                  <a16:creationId xmlns:a16="http://schemas.microsoft.com/office/drawing/2014/main" id="{F3935B5A-D169-4B7E-918F-3A6B802A8315}"/>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43014" name="Group 11">
              <a:extLst>
                <a:ext uri="{FF2B5EF4-FFF2-40B4-BE49-F238E27FC236}">
                  <a16:creationId xmlns:a16="http://schemas.microsoft.com/office/drawing/2014/main" id="{5800806F-CCC3-4582-9FF9-C809F9453E04}"/>
                </a:ext>
              </a:extLst>
            </p:cNvPr>
            <p:cNvGrpSpPr>
              <a:grpSpLocks/>
            </p:cNvGrpSpPr>
            <p:nvPr/>
          </p:nvGrpSpPr>
          <p:grpSpPr bwMode="auto">
            <a:xfrm>
              <a:off x="793" y="981"/>
              <a:ext cx="4400" cy="998"/>
              <a:chOff x="793" y="981"/>
              <a:chExt cx="4400" cy="998"/>
            </a:xfrm>
          </p:grpSpPr>
          <p:pic>
            <p:nvPicPr>
              <p:cNvPr id="43015" name="Picture 4" descr="bombe">
                <a:extLst>
                  <a:ext uri="{FF2B5EF4-FFF2-40B4-BE49-F238E27FC236}">
                    <a16:creationId xmlns:a16="http://schemas.microsoft.com/office/drawing/2014/main" id="{C8238664-A1E6-4958-9754-A3F615112CF6}"/>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6" name="Picture 13" descr="Ampoule">
                <a:extLst>
                  <a:ext uri="{FF2B5EF4-FFF2-40B4-BE49-F238E27FC236}">
                    <a16:creationId xmlns:a16="http://schemas.microsoft.com/office/drawing/2014/main" id="{C66A3A68-35EB-43EE-BABF-AEEA35CD15C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u numéro de diapositive 5">
            <a:extLst>
              <a:ext uri="{FF2B5EF4-FFF2-40B4-BE49-F238E27FC236}">
                <a16:creationId xmlns:a16="http://schemas.microsoft.com/office/drawing/2014/main" id="{CAF759E0-E679-4E70-865E-38314115CBA0}"/>
              </a:ext>
            </a:extLst>
          </p:cNvPr>
          <p:cNvSpPr txBox="1">
            <a:spLocks noGrp="1"/>
          </p:cNvSpPr>
          <p:nvPr/>
        </p:nvSpPr>
        <p:spPr bwMode="auto">
          <a:xfrm>
            <a:off x="8388351" y="6245225"/>
            <a:ext cx="20605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409258A-C955-4712-81B0-835D27798502}" type="slidenum">
              <a:rPr lang="fr-FR" altLang="fr-FR" sz="1400">
                <a:solidFill>
                  <a:srgbClr val="000066"/>
                </a:solidFill>
              </a:rPr>
              <a:pPr algn="r" eaLnBrk="1" hangingPunct="1">
                <a:spcBef>
                  <a:spcPct val="0"/>
                </a:spcBef>
                <a:buFontTx/>
                <a:buNone/>
              </a:pPr>
              <a:t>35</a:t>
            </a:fld>
            <a:endParaRPr lang="fr-FR" altLang="fr-FR" sz="1400">
              <a:solidFill>
                <a:srgbClr val="000066"/>
              </a:solidFill>
            </a:endParaRPr>
          </a:p>
        </p:txBody>
      </p:sp>
      <p:grpSp>
        <p:nvGrpSpPr>
          <p:cNvPr id="2" name="Group 3">
            <a:extLst>
              <a:ext uri="{FF2B5EF4-FFF2-40B4-BE49-F238E27FC236}">
                <a16:creationId xmlns:a16="http://schemas.microsoft.com/office/drawing/2014/main" id="{B0F5E157-1EED-41E5-8325-5DF3F74FACB3}"/>
              </a:ext>
            </a:extLst>
          </p:cNvPr>
          <p:cNvGrpSpPr>
            <a:grpSpLocks/>
          </p:cNvGrpSpPr>
          <p:nvPr/>
        </p:nvGrpSpPr>
        <p:grpSpPr bwMode="auto">
          <a:xfrm>
            <a:off x="1835150" y="1"/>
            <a:ext cx="8832850" cy="1744663"/>
            <a:chOff x="295" y="0"/>
            <a:chExt cx="5184" cy="1099"/>
          </a:xfrm>
        </p:grpSpPr>
        <p:grpSp>
          <p:nvGrpSpPr>
            <p:cNvPr id="44037" name="Group 4">
              <a:extLst>
                <a:ext uri="{FF2B5EF4-FFF2-40B4-BE49-F238E27FC236}">
                  <a16:creationId xmlns:a16="http://schemas.microsoft.com/office/drawing/2014/main" id="{79051BA2-5A09-4B83-ACA2-77AE7F62D2C9}"/>
                </a:ext>
              </a:extLst>
            </p:cNvPr>
            <p:cNvGrpSpPr>
              <a:grpSpLocks/>
            </p:cNvGrpSpPr>
            <p:nvPr/>
          </p:nvGrpSpPr>
          <p:grpSpPr bwMode="auto">
            <a:xfrm>
              <a:off x="3787" y="0"/>
              <a:ext cx="1293" cy="1099"/>
              <a:chOff x="3787" y="0"/>
              <a:chExt cx="1293" cy="1099"/>
            </a:xfrm>
          </p:grpSpPr>
          <p:pic>
            <p:nvPicPr>
              <p:cNvPr id="44039" name="Picture 5" descr="bombe">
                <a:extLst>
                  <a:ext uri="{FF2B5EF4-FFF2-40B4-BE49-F238E27FC236}">
                    <a16:creationId xmlns:a16="http://schemas.microsoft.com/office/drawing/2014/main" id="{6717A81A-3E6F-4283-ABB5-AADEFAFEFB26}"/>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4040" name="Object 2">
                <a:extLst>
                  <a:ext uri="{FF2B5EF4-FFF2-40B4-BE49-F238E27FC236}">
                    <a16:creationId xmlns:a16="http://schemas.microsoft.com/office/drawing/2014/main" id="{5F906B63-A73B-487A-8FEE-83263690DE64}"/>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44058" name="CorelDRAW" r:id="rId5" imgW="2052828" imgH="1744675" progId="CorelDraw.Graphic.8">
                      <p:embed/>
                    </p:oleObj>
                  </mc:Choice>
                  <mc:Fallback>
                    <p:oleObj name="CorelDRAW" r:id="rId5" imgW="2052828" imgH="1744675" progId="CorelDraw.Graphic.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44038" name="Rectangle 7">
              <a:extLst>
                <a:ext uri="{FF2B5EF4-FFF2-40B4-BE49-F238E27FC236}">
                  <a16:creationId xmlns:a16="http://schemas.microsoft.com/office/drawing/2014/main" id="{075F6858-D80F-4C64-AE55-66BB10360887}"/>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
        <p:nvSpPr>
          <p:cNvPr id="89090" name="Rectangle 2">
            <a:extLst>
              <a:ext uri="{FF2B5EF4-FFF2-40B4-BE49-F238E27FC236}">
                <a16:creationId xmlns:a16="http://schemas.microsoft.com/office/drawing/2014/main" id="{3EEA0FEC-666F-44F7-8121-EFD7D6E155FE}"/>
              </a:ext>
            </a:extLst>
          </p:cNvPr>
          <p:cNvSpPr>
            <a:spLocks noChangeArrowheads="1"/>
          </p:cNvSpPr>
          <p:nvPr/>
        </p:nvSpPr>
        <p:spPr bwMode="auto">
          <a:xfrm>
            <a:off x="457200" y="2473325"/>
            <a:ext cx="11201399"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dirty="0">
                <a:solidFill>
                  <a:srgbClr val="000066"/>
                </a:solidFill>
                <a:latin typeface="Calibri" panose="020F0502020204030204" pitchFamily="34" charset="0"/>
                <a:cs typeface="Calibri" panose="020F0502020204030204" pitchFamily="34" charset="0"/>
              </a:rPr>
              <a:t>Bien que le pourcentage de vaccinés parmi les résidents des </a:t>
            </a:r>
            <a:r>
              <a:rPr lang="fr-FR" altLang="fr-FR" sz="2400" dirty="0" err="1">
                <a:solidFill>
                  <a:srgbClr val="000066"/>
                </a:solidFill>
                <a:latin typeface="Calibri" panose="020F0502020204030204" pitchFamily="34" charset="0"/>
                <a:cs typeface="Calibri" panose="020F0502020204030204" pitchFamily="34" charset="0"/>
              </a:rPr>
              <a:t>Ehpad</a:t>
            </a:r>
            <a:r>
              <a:rPr lang="fr-FR" altLang="fr-FR" sz="2400" dirty="0">
                <a:solidFill>
                  <a:srgbClr val="000066"/>
                </a:solidFill>
                <a:latin typeface="Calibri" panose="020F0502020204030204" pitchFamily="34" charset="0"/>
                <a:cs typeface="Calibri" panose="020F0502020204030204" pitchFamily="34" charset="0"/>
              </a:rPr>
              <a:t> soit en effet généralement élevé, il n’est pas certain que ceux-ci soient bien protégés par leur propre vaccination. En effet, du fait du vieillissement de leur système immunitaire, les personnes âgées répondent moins bien aux vaccins, notamment au vaccin contre la grippe.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0">
                                            <p:txEl>
                                              <p:pRg st="0" end="0"/>
                                            </p:txEl>
                                          </p:spTgt>
                                        </p:tgtEl>
                                        <p:attrNameLst>
                                          <p:attrName>style.visibility</p:attrName>
                                        </p:attrNameLst>
                                      </p:cBhvr>
                                      <p:to>
                                        <p:strVal val="visible"/>
                                      </p:to>
                                    </p:set>
                                    <p:anim calcmode="lin" valueType="num">
                                      <p:cBhvr additive="base">
                                        <p:cTn id="13"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u numéro de diapositive 5">
            <a:extLst>
              <a:ext uri="{FF2B5EF4-FFF2-40B4-BE49-F238E27FC236}">
                <a16:creationId xmlns:a16="http://schemas.microsoft.com/office/drawing/2014/main" id="{F0FCF290-1B4C-48C6-B977-C6B8AEA17EBF}"/>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88B5D727-F961-41FB-82B5-1332C3181856}" type="slidenum">
              <a:rPr lang="fr-FR" altLang="fr-FR" sz="1400"/>
              <a:pPr algn="r" eaLnBrk="1" hangingPunct="1">
                <a:spcBef>
                  <a:spcPct val="0"/>
                </a:spcBef>
                <a:buFontTx/>
                <a:buNone/>
              </a:pPr>
              <a:t>36</a:t>
            </a:fld>
            <a:endParaRPr lang="fr-FR" altLang="fr-FR" sz="1400"/>
          </a:p>
        </p:txBody>
      </p:sp>
      <p:sp>
        <p:nvSpPr>
          <p:cNvPr id="51203" name="Rectangle 2">
            <a:extLst>
              <a:ext uri="{FF2B5EF4-FFF2-40B4-BE49-F238E27FC236}">
                <a16:creationId xmlns:a16="http://schemas.microsoft.com/office/drawing/2014/main" id="{D45FEA8F-C703-4E0E-8884-429E7A8CEA89}"/>
              </a:ext>
            </a:extLst>
          </p:cNvPr>
          <p:cNvSpPr>
            <a:spLocks noGrp="1" noChangeArrowheads="1"/>
          </p:cNvSpPr>
          <p:nvPr>
            <p:ph type="body" idx="4294967295"/>
          </p:nvPr>
        </p:nvSpPr>
        <p:spPr>
          <a:xfrm>
            <a:off x="609600" y="3657601"/>
            <a:ext cx="11125200" cy="2233613"/>
          </a:xfrm>
        </p:spPr>
        <p:txBody>
          <a:bodyPr/>
          <a:lstStyle/>
          <a:p>
            <a:pPr marL="609600" indent="-609600" algn="just" eaLnBrk="1" hangingPunct="1">
              <a:buNone/>
              <a:defRPr/>
            </a:pPr>
            <a:r>
              <a:rPr lang="fr-FR" altLang="fr-FR" sz="2800" b="1" dirty="0">
                <a:solidFill>
                  <a:srgbClr val="800000"/>
                </a:solidFill>
                <a:latin typeface="Calibri" pitchFamily="34" charset="0"/>
              </a:rPr>
              <a:t>Question 18</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Je n’attrape jamais la grippe : je dois être résistante au virus</a:t>
            </a:r>
          </a:p>
        </p:txBody>
      </p:sp>
      <p:grpSp>
        <p:nvGrpSpPr>
          <p:cNvPr id="45060" name="Group 9">
            <a:extLst>
              <a:ext uri="{FF2B5EF4-FFF2-40B4-BE49-F238E27FC236}">
                <a16:creationId xmlns:a16="http://schemas.microsoft.com/office/drawing/2014/main" id="{7F6F85B7-6420-401B-92BA-BAD48080CE78}"/>
              </a:ext>
            </a:extLst>
          </p:cNvPr>
          <p:cNvGrpSpPr>
            <a:grpSpLocks/>
          </p:cNvGrpSpPr>
          <p:nvPr/>
        </p:nvGrpSpPr>
        <p:grpSpPr bwMode="auto">
          <a:xfrm>
            <a:off x="2028825" y="404813"/>
            <a:ext cx="8229600" cy="2736850"/>
            <a:chOff x="318" y="255"/>
            <a:chExt cx="5184" cy="1724"/>
          </a:xfrm>
        </p:grpSpPr>
        <p:sp>
          <p:nvSpPr>
            <p:cNvPr id="45061" name="Rectangle 6">
              <a:extLst>
                <a:ext uri="{FF2B5EF4-FFF2-40B4-BE49-F238E27FC236}">
                  <a16:creationId xmlns:a16="http://schemas.microsoft.com/office/drawing/2014/main" id="{CC2A14CD-F8E7-407F-BFD1-872733A6D801}"/>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45062" name="Group 11">
              <a:extLst>
                <a:ext uri="{FF2B5EF4-FFF2-40B4-BE49-F238E27FC236}">
                  <a16:creationId xmlns:a16="http://schemas.microsoft.com/office/drawing/2014/main" id="{7B35A855-ADFB-4DB9-91EE-78A45F79E811}"/>
                </a:ext>
              </a:extLst>
            </p:cNvPr>
            <p:cNvGrpSpPr>
              <a:grpSpLocks/>
            </p:cNvGrpSpPr>
            <p:nvPr/>
          </p:nvGrpSpPr>
          <p:grpSpPr bwMode="auto">
            <a:xfrm>
              <a:off x="793" y="981"/>
              <a:ext cx="4400" cy="998"/>
              <a:chOff x="793" y="981"/>
              <a:chExt cx="4400" cy="998"/>
            </a:xfrm>
          </p:grpSpPr>
          <p:pic>
            <p:nvPicPr>
              <p:cNvPr id="45063" name="Picture 4" descr="bombe">
                <a:extLst>
                  <a:ext uri="{FF2B5EF4-FFF2-40B4-BE49-F238E27FC236}">
                    <a16:creationId xmlns:a16="http://schemas.microsoft.com/office/drawing/2014/main" id="{D2D18D7D-7175-4210-9FA0-9DA786B67E57}"/>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4" name="Picture 13" descr="Ampoule">
                <a:extLst>
                  <a:ext uri="{FF2B5EF4-FFF2-40B4-BE49-F238E27FC236}">
                    <a16:creationId xmlns:a16="http://schemas.microsoft.com/office/drawing/2014/main" id="{34F76424-6762-444E-9C76-4EFD7AADB257}"/>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u numéro de diapositive 5">
            <a:extLst>
              <a:ext uri="{FF2B5EF4-FFF2-40B4-BE49-F238E27FC236}">
                <a16:creationId xmlns:a16="http://schemas.microsoft.com/office/drawing/2014/main" id="{71C28E11-B2D1-457D-9C08-C40E9144A4D7}"/>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BC5780B-22B1-4105-ACFC-997408084040}" type="slidenum">
              <a:rPr lang="fr-FR" altLang="fr-FR" sz="1400">
                <a:solidFill>
                  <a:srgbClr val="000066"/>
                </a:solidFill>
              </a:rPr>
              <a:pPr algn="r" eaLnBrk="1" hangingPunct="1">
                <a:spcBef>
                  <a:spcPct val="0"/>
                </a:spcBef>
                <a:buFontTx/>
                <a:buNone/>
              </a:pPr>
              <a:t>37</a:t>
            </a:fld>
            <a:endParaRPr lang="fr-FR" altLang="fr-FR" sz="1400">
              <a:solidFill>
                <a:srgbClr val="000066"/>
              </a:solidFill>
            </a:endParaRPr>
          </a:p>
        </p:txBody>
      </p:sp>
      <p:sp>
        <p:nvSpPr>
          <p:cNvPr id="73730" name="Rectangle 2">
            <a:extLst>
              <a:ext uri="{FF2B5EF4-FFF2-40B4-BE49-F238E27FC236}">
                <a16:creationId xmlns:a16="http://schemas.microsoft.com/office/drawing/2014/main" id="{1ECD56AA-B297-4BA7-9B8F-02DF950452C7}"/>
              </a:ext>
            </a:extLst>
          </p:cNvPr>
          <p:cNvSpPr>
            <a:spLocks noGrp="1" noChangeArrowheads="1"/>
          </p:cNvSpPr>
          <p:nvPr>
            <p:ph type="body" idx="4294967295"/>
          </p:nvPr>
        </p:nvSpPr>
        <p:spPr>
          <a:xfrm>
            <a:off x="609600" y="2209801"/>
            <a:ext cx="11125200" cy="3529013"/>
          </a:xfrm>
        </p:spPr>
        <p:txBody>
          <a:bodyPr/>
          <a:lstStyle/>
          <a:p>
            <a:pPr marL="0" indent="0" algn="just">
              <a:buNone/>
            </a:pPr>
            <a:r>
              <a:rPr lang="fr-FR" altLang="fr-FR" sz="2400" dirty="0">
                <a:solidFill>
                  <a:srgbClr val="000066"/>
                </a:solidFill>
                <a:latin typeface="Calibri" panose="020F0502020204030204" pitchFamily="34" charset="0"/>
                <a:cs typeface="Calibri" panose="020F0502020204030204" pitchFamily="34" charset="0"/>
              </a:rPr>
              <a:t>Il n’y a pas d’immunité innée contre la grippe. Le risque de contracter la maladie varie de 13 à 23% selon le type de structure dans lequel on travaille. En outre, vous avez pu présenter une grippe légère non diagnostiquée et ainsi acquérir une immunité vis-à-vis d’une souche de virus mais pas contre tous les virus grippaux. Au grès des mutations vous serez confronté un jour ou l’autre à un autre virus grippal.</a:t>
            </a:r>
          </a:p>
          <a:p>
            <a:pPr marL="0" indent="0" algn="just">
              <a:buNone/>
            </a:pPr>
            <a:r>
              <a:rPr lang="fr-FR" altLang="fr-FR" sz="2400" dirty="0">
                <a:solidFill>
                  <a:srgbClr val="000066"/>
                </a:solidFill>
                <a:latin typeface="Calibri" panose="020F0502020204030204" pitchFamily="34" charset="0"/>
                <a:cs typeface="Calibri" panose="020F0502020204030204" pitchFamily="34" charset="0"/>
              </a:rPr>
              <a:t>Même si vous vous êtes immunisé après une grippe, cette immunité ne vous protège pas contre toutes les souches virales ni en cas de mutation ce qui est inévitable. </a:t>
            </a:r>
          </a:p>
        </p:txBody>
      </p:sp>
      <p:grpSp>
        <p:nvGrpSpPr>
          <p:cNvPr id="2" name="Group 3">
            <a:extLst>
              <a:ext uri="{FF2B5EF4-FFF2-40B4-BE49-F238E27FC236}">
                <a16:creationId xmlns:a16="http://schemas.microsoft.com/office/drawing/2014/main" id="{6CED5873-3EC8-400B-A477-F87E5AA40DF7}"/>
              </a:ext>
            </a:extLst>
          </p:cNvPr>
          <p:cNvGrpSpPr>
            <a:grpSpLocks/>
          </p:cNvGrpSpPr>
          <p:nvPr/>
        </p:nvGrpSpPr>
        <p:grpSpPr bwMode="auto">
          <a:xfrm>
            <a:off x="1524000" y="1"/>
            <a:ext cx="9144000" cy="1484313"/>
            <a:chOff x="295" y="0"/>
            <a:chExt cx="5184" cy="1099"/>
          </a:xfrm>
        </p:grpSpPr>
        <p:grpSp>
          <p:nvGrpSpPr>
            <p:cNvPr id="46085" name="Group 4">
              <a:extLst>
                <a:ext uri="{FF2B5EF4-FFF2-40B4-BE49-F238E27FC236}">
                  <a16:creationId xmlns:a16="http://schemas.microsoft.com/office/drawing/2014/main" id="{BC836111-A066-4CF1-8AEB-0A24AD25EEFD}"/>
                </a:ext>
              </a:extLst>
            </p:cNvPr>
            <p:cNvGrpSpPr>
              <a:grpSpLocks/>
            </p:cNvGrpSpPr>
            <p:nvPr/>
          </p:nvGrpSpPr>
          <p:grpSpPr bwMode="auto">
            <a:xfrm>
              <a:off x="3787" y="0"/>
              <a:ext cx="1293" cy="1099"/>
              <a:chOff x="3787" y="0"/>
              <a:chExt cx="1293" cy="1099"/>
            </a:xfrm>
          </p:grpSpPr>
          <p:pic>
            <p:nvPicPr>
              <p:cNvPr id="46087" name="Picture 5" descr="bombe">
                <a:extLst>
                  <a:ext uri="{FF2B5EF4-FFF2-40B4-BE49-F238E27FC236}">
                    <a16:creationId xmlns:a16="http://schemas.microsoft.com/office/drawing/2014/main" id="{90F0210A-54DA-4B5A-B6F2-283C3098C62A}"/>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6088" name="Object 2">
                <a:extLst>
                  <a:ext uri="{FF2B5EF4-FFF2-40B4-BE49-F238E27FC236}">
                    <a16:creationId xmlns:a16="http://schemas.microsoft.com/office/drawing/2014/main" id="{AB27FF85-5A47-4C71-9606-22D8DBD959DE}"/>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46106" name="CorelDRAW" r:id="rId5" imgW="2052828" imgH="1744675" progId="CorelDraw.Graphic.8">
                      <p:embed/>
                    </p:oleObj>
                  </mc:Choice>
                  <mc:Fallback>
                    <p:oleObj name="CorelDRAW" r:id="rId5" imgW="2052828" imgH="1744675" progId="CorelDraw.Graphic.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46086" name="Rectangle 7">
              <a:extLst>
                <a:ext uri="{FF2B5EF4-FFF2-40B4-BE49-F238E27FC236}">
                  <a16:creationId xmlns:a16="http://schemas.microsoft.com/office/drawing/2014/main" id="{50342A7B-F6FE-45F1-9C09-830793C1ED8B}"/>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3730">
                                            <p:txEl>
                                              <p:pRg st="0" end="0"/>
                                            </p:txEl>
                                          </p:spTgt>
                                        </p:tgtEl>
                                        <p:attrNameLst>
                                          <p:attrName>style.visibility</p:attrName>
                                        </p:attrNameLst>
                                      </p:cBhvr>
                                      <p:to>
                                        <p:strVal val="visible"/>
                                      </p:to>
                                    </p:set>
                                    <p:anim calcmode="lin" valueType="num">
                                      <p:cBhvr additive="base">
                                        <p:cTn id="13" dur="500" fill="hold"/>
                                        <p:tgtEl>
                                          <p:spTgt spid="7373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37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3730">
                                            <p:txEl>
                                              <p:pRg st="1" end="1"/>
                                            </p:txEl>
                                          </p:spTgt>
                                        </p:tgtEl>
                                        <p:attrNameLst>
                                          <p:attrName>style.visibility</p:attrName>
                                        </p:attrNameLst>
                                      </p:cBhvr>
                                      <p:to>
                                        <p:strVal val="visible"/>
                                      </p:to>
                                    </p:set>
                                    <p:anim calcmode="lin" valueType="num">
                                      <p:cBhvr additive="base">
                                        <p:cTn id="19" dur="500" fill="hold"/>
                                        <p:tgtEl>
                                          <p:spTgt spid="7373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373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u numéro de diapositive 5">
            <a:extLst>
              <a:ext uri="{FF2B5EF4-FFF2-40B4-BE49-F238E27FC236}">
                <a16:creationId xmlns:a16="http://schemas.microsoft.com/office/drawing/2014/main" id="{351DE25C-B4FB-4031-8F12-2A05BEE7900F}"/>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3C471C8C-0369-4D22-A343-8637DF312862}" type="slidenum">
              <a:rPr lang="fr-FR" altLang="fr-FR" sz="1400"/>
              <a:pPr algn="r" eaLnBrk="1" hangingPunct="1">
                <a:spcBef>
                  <a:spcPct val="0"/>
                </a:spcBef>
                <a:buFontTx/>
                <a:buNone/>
              </a:pPr>
              <a:t>38</a:t>
            </a:fld>
            <a:endParaRPr lang="fr-FR" altLang="fr-FR" sz="1400"/>
          </a:p>
        </p:txBody>
      </p:sp>
      <p:sp>
        <p:nvSpPr>
          <p:cNvPr id="53251" name="Rectangle 2">
            <a:extLst>
              <a:ext uri="{FF2B5EF4-FFF2-40B4-BE49-F238E27FC236}">
                <a16:creationId xmlns:a16="http://schemas.microsoft.com/office/drawing/2014/main" id="{C725DDBE-9994-44BA-8344-CE46DDE008F9}"/>
              </a:ext>
            </a:extLst>
          </p:cNvPr>
          <p:cNvSpPr>
            <a:spLocks noGrp="1" noChangeArrowheads="1"/>
          </p:cNvSpPr>
          <p:nvPr>
            <p:ph type="body" idx="4294967295"/>
          </p:nvPr>
        </p:nvSpPr>
        <p:spPr>
          <a:xfrm>
            <a:off x="609600" y="3357564"/>
            <a:ext cx="11049000" cy="2879725"/>
          </a:xfrm>
        </p:spPr>
        <p:txBody>
          <a:bodyPr/>
          <a:lstStyle/>
          <a:p>
            <a:pPr marL="355600" indent="-266700" algn="just" eaLnBrk="1" hangingPunct="1">
              <a:lnSpc>
                <a:spcPct val="120000"/>
              </a:lnSpc>
              <a:buNone/>
              <a:defRPr/>
            </a:pPr>
            <a:r>
              <a:rPr lang="fr-FR" altLang="fr-FR" sz="2800" b="1" dirty="0">
                <a:solidFill>
                  <a:srgbClr val="800000"/>
                </a:solidFill>
                <a:latin typeface="Calibri" pitchFamily="34" charset="0"/>
              </a:rPr>
              <a:t>Question 19</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Se faire vacciner tous les ans perturbe le fonctionnement du système immunitaire</a:t>
            </a:r>
          </a:p>
        </p:txBody>
      </p:sp>
      <p:grpSp>
        <p:nvGrpSpPr>
          <p:cNvPr id="47108" name="Group 9">
            <a:extLst>
              <a:ext uri="{FF2B5EF4-FFF2-40B4-BE49-F238E27FC236}">
                <a16:creationId xmlns:a16="http://schemas.microsoft.com/office/drawing/2014/main" id="{98ABBCDF-890A-4991-A8D5-6CB29D4BB092}"/>
              </a:ext>
            </a:extLst>
          </p:cNvPr>
          <p:cNvGrpSpPr>
            <a:grpSpLocks/>
          </p:cNvGrpSpPr>
          <p:nvPr/>
        </p:nvGrpSpPr>
        <p:grpSpPr bwMode="auto">
          <a:xfrm>
            <a:off x="2028825" y="404813"/>
            <a:ext cx="8229600" cy="2736850"/>
            <a:chOff x="318" y="255"/>
            <a:chExt cx="5184" cy="1724"/>
          </a:xfrm>
        </p:grpSpPr>
        <p:sp>
          <p:nvSpPr>
            <p:cNvPr id="47109" name="Rectangle 6">
              <a:extLst>
                <a:ext uri="{FF2B5EF4-FFF2-40B4-BE49-F238E27FC236}">
                  <a16:creationId xmlns:a16="http://schemas.microsoft.com/office/drawing/2014/main" id="{6DCCE837-E0F5-48BD-BB70-7C97B3FEB422}"/>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47110" name="Group 11">
              <a:extLst>
                <a:ext uri="{FF2B5EF4-FFF2-40B4-BE49-F238E27FC236}">
                  <a16:creationId xmlns:a16="http://schemas.microsoft.com/office/drawing/2014/main" id="{070B1885-BBBF-4A3F-9DBF-2D01CF563E5F}"/>
                </a:ext>
              </a:extLst>
            </p:cNvPr>
            <p:cNvGrpSpPr>
              <a:grpSpLocks/>
            </p:cNvGrpSpPr>
            <p:nvPr/>
          </p:nvGrpSpPr>
          <p:grpSpPr bwMode="auto">
            <a:xfrm>
              <a:off x="793" y="981"/>
              <a:ext cx="4400" cy="998"/>
              <a:chOff x="793" y="981"/>
              <a:chExt cx="4400" cy="998"/>
            </a:xfrm>
          </p:grpSpPr>
          <p:pic>
            <p:nvPicPr>
              <p:cNvPr id="47111" name="Picture 4" descr="bombe">
                <a:extLst>
                  <a:ext uri="{FF2B5EF4-FFF2-40B4-BE49-F238E27FC236}">
                    <a16:creationId xmlns:a16="http://schemas.microsoft.com/office/drawing/2014/main" id="{1A1E9DCD-96F6-4C4D-91DF-21D8FB499561}"/>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2" name="Picture 13" descr="Ampoule">
                <a:extLst>
                  <a:ext uri="{FF2B5EF4-FFF2-40B4-BE49-F238E27FC236}">
                    <a16:creationId xmlns:a16="http://schemas.microsoft.com/office/drawing/2014/main" id="{CCB2ECEE-2474-4E08-AEFB-389E347834A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u numéro de diapositive 5">
            <a:extLst>
              <a:ext uri="{FF2B5EF4-FFF2-40B4-BE49-F238E27FC236}">
                <a16:creationId xmlns:a16="http://schemas.microsoft.com/office/drawing/2014/main" id="{AC3DAAC1-A206-4A5B-BC45-2D0AE4B90785}"/>
              </a:ext>
            </a:extLst>
          </p:cNvPr>
          <p:cNvSpPr txBox="1">
            <a:spLocks noGrp="1"/>
          </p:cNvSpPr>
          <p:nvPr/>
        </p:nvSpPr>
        <p:spPr bwMode="auto">
          <a:xfrm>
            <a:off x="8077200"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64C25C4-062F-4E41-AC0A-3535371E2C20}" type="slidenum">
              <a:rPr lang="fr-FR" altLang="fr-FR" sz="1400">
                <a:solidFill>
                  <a:srgbClr val="000066"/>
                </a:solidFill>
              </a:rPr>
              <a:pPr algn="r" eaLnBrk="1" hangingPunct="1">
                <a:spcBef>
                  <a:spcPct val="0"/>
                </a:spcBef>
                <a:buFontTx/>
                <a:buNone/>
              </a:pPr>
              <a:t>39</a:t>
            </a:fld>
            <a:endParaRPr lang="fr-FR" altLang="fr-FR" sz="1400">
              <a:solidFill>
                <a:srgbClr val="000066"/>
              </a:solidFill>
            </a:endParaRPr>
          </a:p>
        </p:txBody>
      </p:sp>
      <p:sp>
        <p:nvSpPr>
          <p:cNvPr id="48131" name="Text Box 12">
            <a:extLst>
              <a:ext uri="{FF2B5EF4-FFF2-40B4-BE49-F238E27FC236}">
                <a16:creationId xmlns:a16="http://schemas.microsoft.com/office/drawing/2014/main" id="{26F38C8A-0A5E-4F20-AA24-2C13EFD21AE9}"/>
              </a:ext>
            </a:extLst>
          </p:cNvPr>
          <p:cNvSpPr txBox="1">
            <a:spLocks noChangeArrowheads="1"/>
          </p:cNvSpPr>
          <p:nvPr/>
        </p:nvSpPr>
        <p:spPr bwMode="auto">
          <a:xfrm>
            <a:off x="1847850" y="1557338"/>
            <a:ext cx="8629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endParaRPr lang="fr-FR" altLang="fr-FR" sz="1800">
              <a:solidFill>
                <a:srgbClr val="000066"/>
              </a:solidFill>
              <a:latin typeface="Calibri" panose="020F0502020204030204" pitchFamily="34" charset="0"/>
            </a:endParaRPr>
          </a:p>
          <a:p>
            <a:pPr algn="just" eaLnBrk="1" hangingPunct="1">
              <a:spcBef>
                <a:spcPct val="0"/>
              </a:spcBef>
              <a:buFontTx/>
              <a:buNone/>
            </a:pPr>
            <a:endParaRPr lang="fr-FR" altLang="fr-FR" sz="1800">
              <a:solidFill>
                <a:srgbClr val="000066"/>
              </a:solidFill>
              <a:latin typeface="Calibri" panose="020F0502020204030204" pitchFamily="34" charset="0"/>
            </a:endParaRPr>
          </a:p>
        </p:txBody>
      </p:sp>
      <p:sp>
        <p:nvSpPr>
          <p:cNvPr id="89090" name="Rectangle 2">
            <a:extLst>
              <a:ext uri="{FF2B5EF4-FFF2-40B4-BE49-F238E27FC236}">
                <a16:creationId xmlns:a16="http://schemas.microsoft.com/office/drawing/2014/main" id="{C921E258-86F4-4AC3-A25F-FC37C289685C}"/>
              </a:ext>
            </a:extLst>
          </p:cNvPr>
          <p:cNvSpPr>
            <a:spLocks noChangeArrowheads="1"/>
          </p:cNvSpPr>
          <p:nvPr/>
        </p:nvSpPr>
        <p:spPr bwMode="auto">
          <a:xfrm>
            <a:off x="609600" y="2592388"/>
            <a:ext cx="11048999"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dirty="0">
                <a:solidFill>
                  <a:srgbClr val="000066"/>
                </a:solidFill>
                <a:latin typeface="Calibri" panose="020F0502020204030204" pitchFamily="34" charset="0"/>
                <a:cs typeface="Calibri" panose="020F0502020204030204" pitchFamily="34" charset="0"/>
              </a:rPr>
              <a:t>Votre système immunitaire répond chaque jour à des stimulations beaucoup plus importantes et nombreuses que celle liée à une vaccination. Si l’impact d’une vaccination répétée annuellement sur l’efficacité protectrice est l’objet de débats, aucune donnée ne soutient le risque d’effets secondaires lié à la répétition annuelle de la vaccination, y compris chez les enfants.</a:t>
            </a:r>
          </a:p>
        </p:txBody>
      </p:sp>
      <p:grpSp>
        <p:nvGrpSpPr>
          <p:cNvPr id="2" name="Group 3">
            <a:extLst>
              <a:ext uri="{FF2B5EF4-FFF2-40B4-BE49-F238E27FC236}">
                <a16:creationId xmlns:a16="http://schemas.microsoft.com/office/drawing/2014/main" id="{00E126A3-7B53-4B0D-896E-88E427687916}"/>
              </a:ext>
            </a:extLst>
          </p:cNvPr>
          <p:cNvGrpSpPr>
            <a:grpSpLocks/>
          </p:cNvGrpSpPr>
          <p:nvPr/>
        </p:nvGrpSpPr>
        <p:grpSpPr bwMode="auto">
          <a:xfrm>
            <a:off x="1524000" y="1"/>
            <a:ext cx="9144000" cy="1484313"/>
            <a:chOff x="295" y="0"/>
            <a:chExt cx="5184" cy="1099"/>
          </a:xfrm>
        </p:grpSpPr>
        <p:grpSp>
          <p:nvGrpSpPr>
            <p:cNvPr id="48134" name="Group 4">
              <a:extLst>
                <a:ext uri="{FF2B5EF4-FFF2-40B4-BE49-F238E27FC236}">
                  <a16:creationId xmlns:a16="http://schemas.microsoft.com/office/drawing/2014/main" id="{6F6CEF19-4E56-4DF1-B193-ED0CC49147C9}"/>
                </a:ext>
              </a:extLst>
            </p:cNvPr>
            <p:cNvGrpSpPr>
              <a:grpSpLocks/>
            </p:cNvGrpSpPr>
            <p:nvPr/>
          </p:nvGrpSpPr>
          <p:grpSpPr bwMode="auto">
            <a:xfrm>
              <a:off x="3787" y="0"/>
              <a:ext cx="1293" cy="1099"/>
              <a:chOff x="3787" y="0"/>
              <a:chExt cx="1293" cy="1099"/>
            </a:xfrm>
          </p:grpSpPr>
          <p:pic>
            <p:nvPicPr>
              <p:cNvPr id="48136" name="Picture 5" descr="bombe">
                <a:extLst>
                  <a:ext uri="{FF2B5EF4-FFF2-40B4-BE49-F238E27FC236}">
                    <a16:creationId xmlns:a16="http://schemas.microsoft.com/office/drawing/2014/main" id="{4013E91E-A07C-41C1-A6B3-BFEAD24017BD}"/>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8137" name="Object 2">
                <a:extLst>
                  <a:ext uri="{FF2B5EF4-FFF2-40B4-BE49-F238E27FC236}">
                    <a16:creationId xmlns:a16="http://schemas.microsoft.com/office/drawing/2014/main" id="{A401AD4A-D5D4-4080-8226-04905ABC3E0C}"/>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48154" name="CorelDRAW" r:id="rId5" imgW="2052828" imgH="1744675" progId="CorelDraw.Graphic.8">
                      <p:embed/>
                    </p:oleObj>
                  </mc:Choice>
                  <mc:Fallback>
                    <p:oleObj name="CorelDRAW" r:id="rId5" imgW="2052828" imgH="1744675" progId="CorelDraw.Graphic.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48135" name="Rectangle 7">
              <a:extLst>
                <a:ext uri="{FF2B5EF4-FFF2-40B4-BE49-F238E27FC236}">
                  <a16:creationId xmlns:a16="http://schemas.microsoft.com/office/drawing/2014/main" id="{8AB1BF8B-DA5E-49E9-8869-60F024CAE489}"/>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0">
                                            <p:txEl>
                                              <p:pRg st="0" end="0"/>
                                            </p:txEl>
                                          </p:spTgt>
                                        </p:tgtEl>
                                        <p:attrNameLst>
                                          <p:attrName>style.visibility</p:attrName>
                                        </p:attrNameLst>
                                      </p:cBhvr>
                                      <p:to>
                                        <p:strVal val="visible"/>
                                      </p:to>
                                    </p:set>
                                    <p:anim calcmode="lin" valueType="num">
                                      <p:cBhvr additive="base">
                                        <p:cTn id="13"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5">
            <a:extLst>
              <a:ext uri="{FF2B5EF4-FFF2-40B4-BE49-F238E27FC236}">
                <a16:creationId xmlns:a16="http://schemas.microsoft.com/office/drawing/2014/main" id="{5C50611B-2341-4DB8-91F2-98DC810FE987}"/>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F9CE8E7-E0B8-4C63-873D-9904CE815BB0}" type="slidenum">
              <a:rPr lang="fr-FR" altLang="fr-FR" sz="1400"/>
              <a:pPr algn="r" eaLnBrk="1" hangingPunct="1">
                <a:spcBef>
                  <a:spcPct val="0"/>
                </a:spcBef>
                <a:buFontTx/>
                <a:buNone/>
              </a:pPr>
              <a:t>4</a:t>
            </a:fld>
            <a:endParaRPr lang="fr-FR" altLang="fr-FR" sz="1400"/>
          </a:p>
        </p:txBody>
      </p:sp>
      <p:sp>
        <p:nvSpPr>
          <p:cNvPr id="11267" name="Rectangle 2">
            <a:extLst>
              <a:ext uri="{FF2B5EF4-FFF2-40B4-BE49-F238E27FC236}">
                <a16:creationId xmlns:a16="http://schemas.microsoft.com/office/drawing/2014/main" id="{91AA474F-3046-4EBC-B073-A87537E919A1}"/>
              </a:ext>
            </a:extLst>
          </p:cNvPr>
          <p:cNvSpPr>
            <a:spLocks noGrp="1" noChangeArrowheads="1"/>
          </p:cNvSpPr>
          <p:nvPr>
            <p:ph type="body" idx="4294967295"/>
          </p:nvPr>
        </p:nvSpPr>
        <p:spPr>
          <a:xfrm>
            <a:off x="381000" y="3500438"/>
            <a:ext cx="11429999" cy="2665412"/>
          </a:xfrm>
        </p:spPr>
        <p:txBody>
          <a:bodyPr/>
          <a:lstStyle/>
          <a:p>
            <a:pPr marL="538163" indent="-538163" algn="just" eaLnBrk="1" hangingPunct="1">
              <a:lnSpc>
                <a:spcPct val="120000"/>
              </a:lnSpc>
              <a:buNone/>
              <a:defRPr/>
            </a:pPr>
            <a:r>
              <a:rPr lang="fr-FR" altLang="fr-FR" sz="2800" b="1" dirty="0">
                <a:solidFill>
                  <a:srgbClr val="800000"/>
                </a:solidFill>
                <a:latin typeface="Calibri" pitchFamily="34" charset="0"/>
              </a:rPr>
              <a:t>Question 2</a:t>
            </a:r>
          </a:p>
          <a:p>
            <a:pPr marL="0" indent="0" algn="just">
              <a:buNone/>
              <a:defRPr/>
            </a:pPr>
            <a:r>
              <a:rPr lang="fr-FR" sz="3600" dirty="0">
                <a:solidFill>
                  <a:srgbClr val="000066"/>
                </a:solidFill>
                <a:effectLst>
                  <a:outerShdw blurRad="38100" dist="38100" dir="2700000" algn="tl">
                    <a:srgbClr val="C0C0C0"/>
                  </a:outerShdw>
                </a:effectLst>
                <a:latin typeface="Calibri" pitchFamily="34" charset="0"/>
                <a:ea typeface="+mj-ea"/>
                <a:cs typeface="+mj-cs"/>
              </a:rPr>
              <a:t>La vaccination contre la grippe à l’hôpital est faite pour lutter contre l’absentéisme</a:t>
            </a:r>
          </a:p>
        </p:txBody>
      </p:sp>
      <p:grpSp>
        <p:nvGrpSpPr>
          <p:cNvPr id="10244" name="Group 12">
            <a:extLst>
              <a:ext uri="{FF2B5EF4-FFF2-40B4-BE49-F238E27FC236}">
                <a16:creationId xmlns:a16="http://schemas.microsoft.com/office/drawing/2014/main" id="{C2D3B901-1C5D-468B-B009-66DA06E4F34A}"/>
              </a:ext>
            </a:extLst>
          </p:cNvPr>
          <p:cNvGrpSpPr>
            <a:grpSpLocks/>
          </p:cNvGrpSpPr>
          <p:nvPr/>
        </p:nvGrpSpPr>
        <p:grpSpPr bwMode="auto">
          <a:xfrm>
            <a:off x="2028825" y="404813"/>
            <a:ext cx="8229600" cy="2736850"/>
            <a:chOff x="318" y="255"/>
            <a:chExt cx="5184" cy="1724"/>
          </a:xfrm>
        </p:grpSpPr>
        <p:sp>
          <p:nvSpPr>
            <p:cNvPr id="10245" name="Rectangle 6">
              <a:extLst>
                <a:ext uri="{FF2B5EF4-FFF2-40B4-BE49-F238E27FC236}">
                  <a16:creationId xmlns:a16="http://schemas.microsoft.com/office/drawing/2014/main" id="{EF922C4D-8FB2-42B6-B2CB-D5CB8C8C68C8}"/>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10246" name="Group 14">
              <a:extLst>
                <a:ext uri="{FF2B5EF4-FFF2-40B4-BE49-F238E27FC236}">
                  <a16:creationId xmlns:a16="http://schemas.microsoft.com/office/drawing/2014/main" id="{1E537931-0794-4745-94EC-C631FF865267}"/>
                </a:ext>
              </a:extLst>
            </p:cNvPr>
            <p:cNvGrpSpPr>
              <a:grpSpLocks/>
            </p:cNvGrpSpPr>
            <p:nvPr/>
          </p:nvGrpSpPr>
          <p:grpSpPr bwMode="auto">
            <a:xfrm>
              <a:off x="793" y="981"/>
              <a:ext cx="4400" cy="998"/>
              <a:chOff x="793" y="981"/>
              <a:chExt cx="4400" cy="998"/>
            </a:xfrm>
          </p:grpSpPr>
          <p:pic>
            <p:nvPicPr>
              <p:cNvPr id="10247" name="Picture 4" descr="bombe">
                <a:extLst>
                  <a:ext uri="{FF2B5EF4-FFF2-40B4-BE49-F238E27FC236}">
                    <a16:creationId xmlns:a16="http://schemas.microsoft.com/office/drawing/2014/main" id="{7523C06A-CDC8-4506-8CF3-C7EDA097AC71}"/>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6" descr="Ampoule">
                <a:extLst>
                  <a:ext uri="{FF2B5EF4-FFF2-40B4-BE49-F238E27FC236}">
                    <a16:creationId xmlns:a16="http://schemas.microsoft.com/office/drawing/2014/main" id="{2D3FEABF-AF72-4738-95DB-94FC0FEA14BC}"/>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u numéro de diapositive 5">
            <a:extLst>
              <a:ext uri="{FF2B5EF4-FFF2-40B4-BE49-F238E27FC236}">
                <a16:creationId xmlns:a16="http://schemas.microsoft.com/office/drawing/2014/main" id="{AA86E753-13DD-4240-ADC9-3E69CF7D5A2C}"/>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0F515AAB-7D1A-4646-A184-C8892C12FCE6}" type="slidenum">
              <a:rPr lang="fr-FR" altLang="fr-FR" sz="1400"/>
              <a:pPr algn="r" eaLnBrk="1" hangingPunct="1">
                <a:spcBef>
                  <a:spcPct val="0"/>
                </a:spcBef>
                <a:buFontTx/>
                <a:buNone/>
              </a:pPr>
              <a:t>40</a:t>
            </a:fld>
            <a:endParaRPr lang="fr-FR" altLang="fr-FR" sz="1400"/>
          </a:p>
        </p:txBody>
      </p:sp>
      <p:sp>
        <p:nvSpPr>
          <p:cNvPr id="55299" name="Rectangle 2">
            <a:extLst>
              <a:ext uri="{FF2B5EF4-FFF2-40B4-BE49-F238E27FC236}">
                <a16:creationId xmlns:a16="http://schemas.microsoft.com/office/drawing/2014/main" id="{FDE49519-7089-455D-A04C-602B4E10536B}"/>
              </a:ext>
            </a:extLst>
          </p:cNvPr>
          <p:cNvSpPr>
            <a:spLocks noGrp="1" noChangeArrowheads="1"/>
          </p:cNvSpPr>
          <p:nvPr>
            <p:ph type="body" idx="4294967295"/>
          </p:nvPr>
        </p:nvSpPr>
        <p:spPr>
          <a:xfrm>
            <a:off x="685800" y="3657601"/>
            <a:ext cx="10972800" cy="1655763"/>
          </a:xfrm>
        </p:spPr>
        <p:txBody>
          <a:bodyPr/>
          <a:lstStyle/>
          <a:p>
            <a:pPr marL="609600" indent="-609600" algn="just" eaLnBrk="1" hangingPunct="1">
              <a:lnSpc>
                <a:spcPct val="120000"/>
              </a:lnSpc>
              <a:buNone/>
              <a:defRPr/>
            </a:pPr>
            <a:r>
              <a:rPr lang="fr-FR" altLang="fr-FR" sz="2800" b="1" dirty="0">
                <a:solidFill>
                  <a:srgbClr val="800000"/>
                </a:solidFill>
                <a:latin typeface="Calibri" pitchFamily="34" charset="0"/>
              </a:rPr>
              <a:t>Question 20</a:t>
            </a:r>
          </a:p>
          <a:p>
            <a:pPr marL="0" indent="0" algn="just">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L’immunité naturelle est plus efficace que celle procurée par les vaccins</a:t>
            </a:r>
          </a:p>
        </p:txBody>
      </p:sp>
      <p:grpSp>
        <p:nvGrpSpPr>
          <p:cNvPr id="49156" name="Group 4">
            <a:extLst>
              <a:ext uri="{FF2B5EF4-FFF2-40B4-BE49-F238E27FC236}">
                <a16:creationId xmlns:a16="http://schemas.microsoft.com/office/drawing/2014/main" id="{C1FCDF00-48C3-4625-B320-A2BF3F3A384B}"/>
              </a:ext>
            </a:extLst>
          </p:cNvPr>
          <p:cNvGrpSpPr>
            <a:grpSpLocks/>
          </p:cNvGrpSpPr>
          <p:nvPr/>
        </p:nvGrpSpPr>
        <p:grpSpPr bwMode="auto">
          <a:xfrm>
            <a:off x="2028825" y="404813"/>
            <a:ext cx="8229600" cy="2736850"/>
            <a:chOff x="318" y="255"/>
            <a:chExt cx="5184" cy="1724"/>
          </a:xfrm>
        </p:grpSpPr>
        <p:sp>
          <p:nvSpPr>
            <p:cNvPr id="49157" name="Rectangle 6">
              <a:extLst>
                <a:ext uri="{FF2B5EF4-FFF2-40B4-BE49-F238E27FC236}">
                  <a16:creationId xmlns:a16="http://schemas.microsoft.com/office/drawing/2014/main" id="{C5EB4E36-448F-45C7-9B16-B2AE9248A8DB}"/>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49158" name="Group 6">
              <a:extLst>
                <a:ext uri="{FF2B5EF4-FFF2-40B4-BE49-F238E27FC236}">
                  <a16:creationId xmlns:a16="http://schemas.microsoft.com/office/drawing/2014/main" id="{DA786511-7E98-41FD-A24F-8084D8E64171}"/>
                </a:ext>
              </a:extLst>
            </p:cNvPr>
            <p:cNvGrpSpPr>
              <a:grpSpLocks/>
            </p:cNvGrpSpPr>
            <p:nvPr/>
          </p:nvGrpSpPr>
          <p:grpSpPr bwMode="auto">
            <a:xfrm>
              <a:off x="793" y="981"/>
              <a:ext cx="4400" cy="998"/>
              <a:chOff x="793" y="981"/>
              <a:chExt cx="4400" cy="998"/>
            </a:xfrm>
          </p:grpSpPr>
          <p:pic>
            <p:nvPicPr>
              <p:cNvPr id="49159" name="Picture 4" descr="bombe">
                <a:extLst>
                  <a:ext uri="{FF2B5EF4-FFF2-40B4-BE49-F238E27FC236}">
                    <a16:creationId xmlns:a16="http://schemas.microsoft.com/office/drawing/2014/main" id="{6B219809-5D9E-4287-A9FF-12896C7DBD6B}"/>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0" name="Picture 8" descr="Ampoule">
                <a:extLst>
                  <a:ext uri="{FF2B5EF4-FFF2-40B4-BE49-F238E27FC236}">
                    <a16:creationId xmlns:a16="http://schemas.microsoft.com/office/drawing/2014/main" id="{25F80D54-3EAF-4358-83FF-64450BA974A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u numéro de diapositive 5">
            <a:extLst>
              <a:ext uri="{FF2B5EF4-FFF2-40B4-BE49-F238E27FC236}">
                <a16:creationId xmlns:a16="http://schemas.microsoft.com/office/drawing/2014/main" id="{E0FC561C-BA8A-4AA1-9CA9-8FB00BD46331}"/>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38446471-653E-4246-8714-F28902F2888B}" type="slidenum">
              <a:rPr lang="fr-FR" altLang="fr-FR" sz="1400">
                <a:solidFill>
                  <a:srgbClr val="000066"/>
                </a:solidFill>
              </a:rPr>
              <a:pPr algn="r" eaLnBrk="1" hangingPunct="1">
                <a:spcBef>
                  <a:spcPct val="0"/>
                </a:spcBef>
                <a:buFontTx/>
                <a:buNone/>
              </a:pPr>
              <a:t>41</a:t>
            </a:fld>
            <a:endParaRPr lang="fr-FR" altLang="fr-FR" sz="1400">
              <a:solidFill>
                <a:srgbClr val="000066"/>
              </a:solidFill>
            </a:endParaRPr>
          </a:p>
        </p:txBody>
      </p:sp>
      <p:sp>
        <p:nvSpPr>
          <p:cNvPr id="38915" name="Rectangle 2">
            <a:extLst>
              <a:ext uri="{FF2B5EF4-FFF2-40B4-BE49-F238E27FC236}">
                <a16:creationId xmlns:a16="http://schemas.microsoft.com/office/drawing/2014/main" id="{FFF825D0-A876-4E78-8533-5C197382A00F}"/>
              </a:ext>
            </a:extLst>
          </p:cNvPr>
          <p:cNvSpPr>
            <a:spLocks noGrp="1" noChangeArrowheads="1"/>
          </p:cNvSpPr>
          <p:nvPr>
            <p:ph type="body" idx="4294967295"/>
          </p:nvPr>
        </p:nvSpPr>
        <p:spPr>
          <a:xfrm>
            <a:off x="685800" y="2362200"/>
            <a:ext cx="10744200" cy="3024188"/>
          </a:xfrm>
        </p:spPr>
        <p:txBody>
          <a:bodyPr/>
          <a:lstStyle/>
          <a:p>
            <a:pPr marL="0" indent="0" algn="just">
              <a:buNone/>
            </a:pPr>
            <a:r>
              <a:rPr lang="fr-FR" altLang="fr-FR" sz="2200" dirty="0">
                <a:solidFill>
                  <a:srgbClr val="000066"/>
                </a:solidFill>
                <a:latin typeface="Calibri" panose="020F0502020204030204" pitchFamily="34" charset="0"/>
                <a:cs typeface="Calibri" panose="020F0502020204030204" pitchFamily="34" charset="0"/>
              </a:rPr>
              <a:t>Concernant la grippe, il est démontré que la maladie entraine une protection de longue durée contre la souche en cause qui sera probablement différente l’année suivante, alors que la protection conférée par le vaccin ne dure que quelques mois mais protège contre 3 à 4 souches différentes. </a:t>
            </a:r>
          </a:p>
        </p:txBody>
      </p:sp>
      <p:sp>
        <p:nvSpPr>
          <p:cNvPr id="50182" name="Rectangle 5">
            <a:extLst>
              <a:ext uri="{FF2B5EF4-FFF2-40B4-BE49-F238E27FC236}">
                <a16:creationId xmlns:a16="http://schemas.microsoft.com/office/drawing/2014/main" id="{4291E86C-F374-4FF9-B1B5-C7ED9ABA196D}"/>
              </a:ext>
            </a:extLst>
          </p:cNvPr>
          <p:cNvSpPr>
            <a:spLocks noChangeArrowheads="1"/>
          </p:cNvSpPr>
          <p:nvPr/>
        </p:nvSpPr>
        <p:spPr bwMode="auto">
          <a:xfrm>
            <a:off x="1524000" y="333376"/>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pic>
        <p:nvPicPr>
          <p:cNvPr id="7" name="Picture 24" descr="a yellow light bulb with the words quot light quot on it">
            <a:extLst>
              <a:ext uri="{FF2B5EF4-FFF2-40B4-BE49-F238E27FC236}">
                <a16:creationId xmlns:a16="http://schemas.microsoft.com/office/drawing/2014/main" id="{2B605FFE-B991-4D5A-8C6E-A6811B48A9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6374"/>
            <a:ext cx="1547811" cy="15478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u numéro de diapositive 5">
            <a:extLst>
              <a:ext uri="{FF2B5EF4-FFF2-40B4-BE49-F238E27FC236}">
                <a16:creationId xmlns:a16="http://schemas.microsoft.com/office/drawing/2014/main" id="{217DF729-0BE8-4017-BF4E-0BE450B8086A}"/>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3FDDE95E-42DA-4B7E-A0ED-71E5005AF591}" type="slidenum">
              <a:rPr lang="fr-FR" altLang="fr-FR" sz="1400"/>
              <a:pPr algn="r" eaLnBrk="1" hangingPunct="1">
                <a:spcBef>
                  <a:spcPct val="0"/>
                </a:spcBef>
                <a:buFontTx/>
                <a:buNone/>
              </a:pPr>
              <a:t>42</a:t>
            </a:fld>
            <a:endParaRPr lang="fr-FR" altLang="fr-FR" sz="1400"/>
          </a:p>
        </p:txBody>
      </p:sp>
      <p:sp>
        <p:nvSpPr>
          <p:cNvPr id="51203" name="Rectangle 2">
            <a:extLst>
              <a:ext uri="{FF2B5EF4-FFF2-40B4-BE49-F238E27FC236}">
                <a16:creationId xmlns:a16="http://schemas.microsoft.com/office/drawing/2014/main" id="{99C05ACA-B486-4929-BE1B-242AC832CD20}"/>
              </a:ext>
            </a:extLst>
          </p:cNvPr>
          <p:cNvSpPr>
            <a:spLocks noGrp="1" noChangeArrowheads="1"/>
          </p:cNvSpPr>
          <p:nvPr>
            <p:ph type="body" idx="4294967295"/>
          </p:nvPr>
        </p:nvSpPr>
        <p:spPr>
          <a:xfrm>
            <a:off x="685800" y="3652839"/>
            <a:ext cx="10972800" cy="2592387"/>
          </a:xfrm>
        </p:spPr>
        <p:txBody>
          <a:bodyPr/>
          <a:lstStyle/>
          <a:p>
            <a:pPr marL="609600" indent="-609600" algn="just" eaLnBrk="1" hangingPunct="1">
              <a:lnSpc>
                <a:spcPct val="120000"/>
              </a:lnSpc>
              <a:buNone/>
              <a:defRPr/>
            </a:pPr>
            <a:r>
              <a:rPr lang="fr-FR" altLang="fr-FR" sz="2800" b="1" dirty="0">
                <a:solidFill>
                  <a:srgbClr val="800000"/>
                </a:solidFill>
                <a:latin typeface="Calibri" pitchFamily="34" charset="0"/>
              </a:rPr>
              <a:t>Question 21</a:t>
            </a:r>
          </a:p>
          <a:p>
            <a:pPr marL="0" indent="0" algn="just" eaLnBrk="1" hangingPunct="1">
              <a:buClr>
                <a:schemeClr val="tx1"/>
              </a:buClr>
              <a:buNone/>
              <a:defRPr/>
            </a:pPr>
            <a:r>
              <a:rPr lang="fr-FR" alt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Les instances qui font les recommandations vaccinales sont influencées par l’industrie pharmaceutique</a:t>
            </a:r>
          </a:p>
        </p:txBody>
      </p:sp>
      <p:grpSp>
        <p:nvGrpSpPr>
          <p:cNvPr id="51204" name="Group 9">
            <a:extLst>
              <a:ext uri="{FF2B5EF4-FFF2-40B4-BE49-F238E27FC236}">
                <a16:creationId xmlns:a16="http://schemas.microsoft.com/office/drawing/2014/main" id="{9165A391-9083-4A33-84DD-302E57F54224}"/>
              </a:ext>
            </a:extLst>
          </p:cNvPr>
          <p:cNvGrpSpPr>
            <a:grpSpLocks/>
          </p:cNvGrpSpPr>
          <p:nvPr/>
        </p:nvGrpSpPr>
        <p:grpSpPr bwMode="auto">
          <a:xfrm>
            <a:off x="2028825" y="404813"/>
            <a:ext cx="8229600" cy="2736850"/>
            <a:chOff x="318" y="255"/>
            <a:chExt cx="5184" cy="1724"/>
          </a:xfrm>
        </p:grpSpPr>
        <p:sp>
          <p:nvSpPr>
            <p:cNvPr id="51205" name="Rectangle 6">
              <a:extLst>
                <a:ext uri="{FF2B5EF4-FFF2-40B4-BE49-F238E27FC236}">
                  <a16:creationId xmlns:a16="http://schemas.microsoft.com/office/drawing/2014/main" id="{C2AD52C6-0C43-4571-BDB1-2CA10FEC2807}"/>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51206" name="Group 11">
              <a:extLst>
                <a:ext uri="{FF2B5EF4-FFF2-40B4-BE49-F238E27FC236}">
                  <a16:creationId xmlns:a16="http://schemas.microsoft.com/office/drawing/2014/main" id="{865D7BE4-A29A-4E04-99C9-32367A61CFDF}"/>
                </a:ext>
              </a:extLst>
            </p:cNvPr>
            <p:cNvGrpSpPr>
              <a:grpSpLocks/>
            </p:cNvGrpSpPr>
            <p:nvPr/>
          </p:nvGrpSpPr>
          <p:grpSpPr bwMode="auto">
            <a:xfrm>
              <a:off x="793" y="981"/>
              <a:ext cx="4400" cy="998"/>
              <a:chOff x="793" y="981"/>
              <a:chExt cx="4400" cy="998"/>
            </a:xfrm>
          </p:grpSpPr>
          <p:pic>
            <p:nvPicPr>
              <p:cNvPr id="51207" name="Picture 4" descr="bombe">
                <a:extLst>
                  <a:ext uri="{FF2B5EF4-FFF2-40B4-BE49-F238E27FC236}">
                    <a16:creationId xmlns:a16="http://schemas.microsoft.com/office/drawing/2014/main" id="{F8A48DF0-D852-4F26-BDB7-101FD9CDBB13}"/>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8" name="Picture 13" descr="Ampoule">
                <a:extLst>
                  <a:ext uri="{FF2B5EF4-FFF2-40B4-BE49-F238E27FC236}">
                    <a16:creationId xmlns:a16="http://schemas.microsoft.com/office/drawing/2014/main" id="{8F9EE562-9CD9-432E-9F35-EF57D0C656E8}"/>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u numéro de diapositive 5">
            <a:extLst>
              <a:ext uri="{FF2B5EF4-FFF2-40B4-BE49-F238E27FC236}">
                <a16:creationId xmlns:a16="http://schemas.microsoft.com/office/drawing/2014/main" id="{67C76E80-0C0A-4EF7-B1F1-2A0936F1D6F9}"/>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C76CC30-50E9-4C3A-A0D1-ED100D5F91DB}" type="slidenum">
              <a:rPr lang="fr-FR" altLang="fr-FR" sz="1400">
                <a:solidFill>
                  <a:srgbClr val="000066"/>
                </a:solidFill>
              </a:rPr>
              <a:pPr algn="r" eaLnBrk="1" hangingPunct="1">
                <a:spcBef>
                  <a:spcPct val="0"/>
                </a:spcBef>
                <a:buFontTx/>
                <a:buNone/>
              </a:pPr>
              <a:t>43</a:t>
            </a:fld>
            <a:endParaRPr lang="fr-FR" altLang="fr-FR" sz="1400">
              <a:solidFill>
                <a:srgbClr val="000066"/>
              </a:solidFill>
            </a:endParaRPr>
          </a:p>
        </p:txBody>
      </p:sp>
      <p:grpSp>
        <p:nvGrpSpPr>
          <p:cNvPr id="2" name="Group 3">
            <a:extLst>
              <a:ext uri="{FF2B5EF4-FFF2-40B4-BE49-F238E27FC236}">
                <a16:creationId xmlns:a16="http://schemas.microsoft.com/office/drawing/2014/main" id="{FB9BD4D0-ACD4-4DD5-862E-BD6955BF964E}"/>
              </a:ext>
            </a:extLst>
          </p:cNvPr>
          <p:cNvGrpSpPr>
            <a:grpSpLocks/>
          </p:cNvGrpSpPr>
          <p:nvPr/>
        </p:nvGrpSpPr>
        <p:grpSpPr bwMode="auto">
          <a:xfrm>
            <a:off x="1524000" y="1"/>
            <a:ext cx="9144000" cy="1744663"/>
            <a:chOff x="295" y="0"/>
            <a:chExt cx="5184" cy="1099"/>
          </a:xfrm>
        </p:grpSpPr>
        <p:grpSp>
          <p:nvGrpSpPr>
            <p:cNvPr id="52229" name="Group 4">
              <a:extLst>
                <a:ext uri="{FF2B5EF4-FFF2-40B4-BE49-F238E27FC236}">
                  <a16:creationId xmlns:a16="http://schemas.microsoft.com/office/drawing/2014/main" id="{1761C8A5-D334-4CB2-A677-7CAC590E21AD}"/>
                </a:ext>
              </a:extLst>
            </p:cNvPr>
            <p:cNvGrpSpPr>
              <a:grpSpLocks/>
            </p:cNvGrpSpPr>
            <p:nvPr/>
          </p:nvGrpSpPr>
          <p:grpSpPr bwMode="auto">
            <a:xfrm>
              <a:off x="3787" y="0"/>
              <a:ext cx="1293" cy="1099"/>
              <a:chOff x="3787" y="0"/>
              <a:chExt cx="1293" cy="1099"/>
            </a:xfrm>
          </p:grpSpPr>
          <p:pic>
            <p:nvPicPr>
              <p:cNvPr id="52231" name="Picture 5" descr="bombe">
                <a:extLst>
                  <a:ext uri="{FF2B5EF4-FFF2-40B4-BE49-F238E27FC236}">
                    <a16:creationId xmlns:a16="http://schemas.microsoft.com/office/drawing/2014/main" id="{FC0CDE5F-6335-46DB-BE53-BA0E66A40207}"/>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2232" name="Object 6">
                <a:extLst>
                  <a:ext uri="{FF2B5EF4-FFF2-40B4-BE49-F238E27FC236}">
                    <a16:creationId xmlns:a16="http://schemas.microsoft.com/office/drawing/2014/main" id="{AD7E834B-66EE-4D14-8D6C-12EE9138B2EB}"/>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52247"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52230" name="Rectangle 7">
              <a:extLst>
                <a:ext uri="{FF2B5EF4-FFF2-40B4-BE49-F238E27FC236}">
                  <a16:creationId xmlns:a16="http://schemas.microsoft.com/office/drawing/2014/main" id="{EF8CD882-9203-4536-8995-95294E9FB28D}"/>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
        <p:nvSpPr>
          <p:cNvPr id="89090" name="Rectangle 2">
            <a:extLst>
              <a:ext uri="{FF2B5EF4-FFF2-40B4-BE49-F238E27FC236}">
                <a16:creationId xmlns:a16="http://schemas.microsoft.com/office/drawing/2014/main" id="{84AB1AC9-4248-4E73-93F1-336C5F398750}"/>
              </a:ext>
            </a:extLst>
          </p:cNvPr>
          <p:cNvSpPr>
            <a:spLocks noChangeArrowheads="1"/>
          </p:cNvSpPr>
          <p:nvPr/>
        </p:nvSpPr>
        <p:spPr bwMode="auto">
          <a:xfrm>
            <a:off x="609600" y="2555876"/>
            <a:ext cx="108204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dirty="0">
                <a:solidFill>
                  <a:srgbClr val="000066"/>
                </a:solidFill>
                <a:latin typeface="Calibri" panose="020F0502020204030204" pitchFamily="34" charset="0"/>
                <a:cs typeface="Calibri" panose="020F0502020204030204" pitchFamily="34" charset="0"/>
              </a:rPr>
              <a:t>Les experts à l’origine des recommandations vaccinales (comme tous les experts qui conseillent les pouvoirs publics) sont astreints par la loi à déclarer annuellement et lors de chaque expertise, les liens d’intérêt qui pourraient influencer leur expertise. Cette déclaration est publique. Les personnes qui ont un conflit d’intérêt sur le dossier traité ne peuvent pas participer à la décision.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0">
                                            <p:txEl>
                                              <p:pRg st="0" end="0"/>
                                            </p:txEl>
                                          </p:spTgt>
                                        </p:tgtEl>
                                        <p:attrNameLst>
                                          <p:attrName>style.visibility</p:attrName>
                                        </p:attrNameLst>
                                      </p:cBhvr>
                                      <p:to>
                                        <p:strVal val="visible"/>
                                      </p:to>
                                    </p:set>
                                    <p:anim calcmode="lin" valueType="num">
                                      <p:cBhvr additive="base">
                                        <p:cTn id="13"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5">
            <a:extLst>
              <a:ext uri="{FF2B5EF4-FFF2-40B4-BE49-F238E27FC236}">
                <a16:creationId xmlns:a16="http://schemas.microsoft.com/office/drawing/2014/main" id="{447FC6D4-6B9C-4FA0-A55B-8FF1E625990A}"/>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1897E8D-F17B-4A70-8CA8-EDDCD2DEE06B}" type="slidenum">
              <a:rPr lang="fr-FR" altLang="fr-FR" sz="1400">
                <a:solidFill>
                  <a:srgbClr val="000066"/>
                </a:solidFill>
              </a:rPr>
              <a:pPr algn="r" eaLnBrk="1" hangingPunct="1">
                <a:spcBef>
                  <a:spcPct val="0"/>
                </a:spcBef>
                <a:buFontTx/>
                <a:buNone/>
              </a:pPr>
              <a:t>5</a:t>
            </a:fld>
            <a:endParaRPr lang="fr-FR" altLang="fr-FR" sz="1400">
              <a:solidFill>
                <a:srgbClr val="000066"/>
              </a:solidFill>
            </a:endParaRPr>
          </a:p>
        </p:txBody>
      </p:sp>
      <p:sp>
        <p:nvSpPr>
          <p:cNvPr id="9219" name="Rectangle 2">
            <a:extLst>
              <a:ext uri="{FF2B5EF4-FFF2-40B4-BE49-F238E27FC236}">
                <a16:creationId xmlns:a16="http://schemas.microsoft.com/office/drawing/2014/main" id="{663825BA-4647-42C1-8A44-6D6F987CB7BA}"/>
              </a:ext>
            </a:extLst>
          </p:cNvPr>
          <p:cNvSpPr>
            <a:spLocks noGrp="1" noChangeArrowheads="1"/>
          </p:cNvSpPr>
          <p:nvPr>
            <p:ph type="body" idx="4294967295"/>
          </p:nvPr>
        </p:nvSpPr>
        <p:spPr>
          <a:xfrm>
            <a:off x="533400" y="2057400"/>
            <a:ext cx="11125200" cy="3352800"/>
          </a:xfrm>
        </p:spPr>
        <p:txBody>
          <a:bodyPr/>
          <a:lstStyle/>
          <a:p>
            <a:pPr marL="0" indent="0" algn="just" eaLnBrk="1" hangingPunct="1">
              <a:buNone/>
            </a:pPr>
            <a:r>
              <a:rPr lang="fr-FR" altLang="fr-FR" sz="2400" dirty="0">
                <a:solidFill>
                  <a:srgbClr val="000066"/>
                </a:solidFill>
                <a:latin typeface="Calibri" panose="020F0502020204030204" pitchFamily="34" charset="0"/>
              </a:rPr>
              <a:t>Les études qui ont été réalisées (pas seulement à l’hôpital) ont montré que l’impact de cette vaccination sur l’absentéisme au travail était faible.</a:t>
            </a:r>
          </a:p>
          <a:p>
            <a:pPr marL="0" indent="0" algn="just" eaLnBrk="1" hangingPunct="1">
              <a:buNone/>
            </a:pPr>
            <a:r>
              <a:rPr lang="fr-FR" altLang="fr-FR" sz="2400" dirty="0">
                <a:solidFill>
                  <a:srgbClr val="000066"/>
                </a:solidFill>
                <a:latin typeface="Calibri" panose="020F0502020204030204" pitchFamily="34" charset="0"/>
              </a:rPr>
              <a:t>À l’hôpital ou dans les établissements médico-sociaux, l’objectif de la vaccination est d’abord de protéger le personnel exposé aux patients/résidents grippés et contagieux et aussi d’éviter que des soignants grippés ne contaminent leurs patients/résidents, notamment les plus fragiles à risque de grippe grave.</a:t>
            </a:r>
          </a:p>
          <a:p>
            <a:pPr marL="0" indent="0" algn="just" eaLnBrk="1" hangingPunct="1">
              <a:buNone/>
            </a:pPr>
            <a:r>
              <a:rPr lang="fr-FR" altLang="fr-FR" sz="2400" dirty="0">
                <a:solidFill>
                  <a:srgbClr val="000066"/>
                </a:solidFill>
                <a:latin typeface="Calibri" panose="020F0502020204030204" pitchFamily="34" charset="0"/>
              </a:rPr>
              <a:t>Ceci étant, personne ne se plaindrait si cette vaccination permettait de limiter la tension dans les services de soins en période épidémique.</a:t>
            </a:r>
          </a:p>
        </p:txBody>
      </p:sp>
      <p:grpSp>
        <p:nvGrpSpPr>
          <p:cNvPr id="2" name="Group 3">
            <a:extLst>
              <a:ext uri="{FF2B5EF4-FFF2-40B4-BE49-F238E27FC236}">
                <a16:creationId xmlns:a16="http://schemas.microsoft.com/office/drawing/2014/main" id="{50EEB4CC-9C17-42D0-8B5D-FF16B5FCEDC1}"/>
              </a:ext>
            </a:extLst>
          </p:cNvPr>
          <p:cNvGrpSpPr>
            <a:grpSpLocks/>
          </p:cNvGrpSpPr>
          <p:nvPr/>
        </p:nvGrpSpPr>
        <p:grpSpPr bwMode="auto">
          <a:xfrm>
            <a:off x="1524000" y="188913"/>
            <a:ext cx="9144000" cy="1744662"/>
            <a:chOff x="295" y="0"/>
            <a:chExt cx="5184" cy="1099"/>
          </a:xfrm>
        </p:grpSpPr>
        <p:grpSp>
          <p:nvGrpSpPr>
            <p:cNvPr id="11269" name="Group 4">
              <a:extLst>
                <a:ext uri="{FF2B5EF4-FFF2-40B4-BE49-F238E27FC236}">
                  <a16:creationId xmlns:a16="http://schemas.microsoft.com/office/drawing/2014/main" id="{70530C47-2460-44A8-A081-ECF6E843314A}"/>
                </a:ext>
              </a:extLst>
            </p:cNvPr>
            <p:cNvGrpSpPr>
              <a:grpSpLocks/>
            </p:cNvGrpSpPr>
            <p:nvPr/>
          </p:nvGrpSpPr>
          <p:grpSpPr bwMode="auto">
            <a:xfrm>
              <a:off x="3787" y="0"/>
              <a:ext cx="1293" cy="1099"/>
              <a:chOff x="3787" y="0"/>
              <a:chExt cx="1293" cy="1099"/>
            </a:xfrm>
          </p:grpSpPr>
          <p:pic>
            <p:nvPicPr>
              <p:cNvPr id="11271" name="Picture 5" descr="bombe">
                <a:extLst>
                  <a:ext uri="{FF2B5EF4-FFF2-40B4-BE49-F238E27FC236}">
                    <a16:creationId xmlns:a16="http://schemas.microsoft.com/office/drawing/2014/main" id="{DB079B15-588B-4C5F-8705-E4199DCC0C5C}"/>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272" name="Object 6">
                <a:extLst>
                  <a:ext uri="{FF2B5EF4-FFF2-40B4-BE49-F238E27FC236}">
                    <a16:creationId xmlns:a16="http://schemas.microsoft.com/office/drawing/2014/main" id="{A4EB81B1-6F47-4129-B34C-9ED96D50BFFB}"/>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11288"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1270" name="Rectangle 7">
              <a:extLst>
                <a:ext uri="{FF2B5EF4-FFF2-40B4-BE49-F238E27FC236}">
                  <a16:creationId xmlns:a16="http://schemas.microsoft.com/office/drawing/2014/main" id="{605D2601-A05E-4FCF-BD0F-220BC0E110EF}"/>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xEl>
                                              <p:pRg st="0" end="0"/>
                                            </p:txEl>
                                          </p:spTgt>
                                        </p:tgtEl>
                                        <p:attrNameLst>
                                          <p:attrName>style.visibility</p:attrName>
                                        </p:attrNameLst>
                                      </p:cBhvr>
                                      <p:to>
                                        <p:strVal val="visible"/>
                                      </p:to>
                                    </p:set>
                                    <p:anim calcmode="lin" valueType="num">
                                      <p:cBhvr additive="base">
                                        <p:cTn id="13"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219">
                                            <p:txEl>
                                              <p:pRg st="1" end="1"/>
                                            </p:txEl>
                                          </p:spTgt>
                                        </p:tgtEl>
                                        <p:attrNameLst>
                                          <p:attrName>style.visibility</p:attrName>
                                        </p:attrNameLst>
                                      </p:cBhvr>
                                      <p:to>
                                        <p:strVal val="visible"/>
                                      </p:to>
                                    </p:set>
                                    <p:anim calcmode="lin" valueType="num">
                                      <p:cBhvr additive="base">
                                        <p:cTn id="19"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219">
                                            <p:txEl>
                                              <p:pRg st="2" end="2"/>
                                            </p:txEl>
                                          </p:spTgt>
                                        </p:tgtEl>
                                        <p:attrNameLst>
                                          <p:attrName>style.visibility</p:attrName>
                                        </p:attrNameLst>
                                      </p:cBhvr>
                                      <p:to>
                                        <p:strVal val="visible"/>
                                      </p:to>
                                    </p:set>
                                    <p:anim calcmode="lin" valueType="num">
                                      <p:cBhvr additive="base">
                                        <p:cTn id="25"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5">
            <a:extLst>
              <a:ext uri="{FF2B5EF4-FFF2-40B4-BE49-F238E27FC236}">
                <a16:creationId xmlns:a16="http://schemas.microsoft.com/office/drawing/2014/main" id="{A3DD235F-CC5B-4A3F-8B9E-3B27459384AE}"/>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2E210758-FF6B-49C4-81AD-C0EA7AD9E859}" type="slidenum">
              <a:rPr lang="fr-FR" altLang="fr-FR" sz="1400"/>
              <a:pPr algn="r" eaLnBrk="1" hangingPunct="1">
                <a:spcBef>
                  <a:spcPct val="0"/>
                </a:spcBef>
                <a:buFontTx/>
                <a:buNone/>
              </a:pPr>
              <a:t>6</a:t>
            </a:fld>
            <a:endParaRPr lang="fr-FR" altLang="fr-FR" sz="1400"/>
          </a:p>
        </p:txBody>
      </p:sp>
      <p:sp>
        <p:nvSpPr>
          <p:cNvPr id="13315" name="Rectangle 2">
            <a:extLst>
              <a:ext uri="{FF2B5EF4-FFF2-40B4-BE49-F238E27FC236}">
                <a16:creationId xmlns:a16="http://schemas.microsoft.com/office/drawing/2014/main" id="{56FF0010-A0BB-42B7-A6F2-B1728B0CE4FD}"/>
              </a:ext>
            </a:extLst>
          </p:cNvPr>
          <p:cNvSpPr>
            <a:spLocks noGrp="1" noChangeArrowheads="1"/>
          </p:cNvSpPr>
          <p:nvPr>
            <p:ph type="body" idx="4294967295"/>
          </p:nvPr>
        </p:nvSpPr>
        <p:spPr>
          <a:xfrm>
            <a:off x="457200" y="3284539"/>
            <a:ext cx="11201400" cy="2879725"/>
          </a:xfrm>
        </p:spPr>
        <p:txBody>
          <a:bodyPr anchor="ctr"/>
          <a:lstStyle/>
          <a:p>
            <a:pPr marL="609600" indent="-609600" algn="just" eaLnBrk="1" hangingPunct="1">
              <a:lnSpc>
                <a:spcPct val="120000"/>
              </a:lnSpc>
              <a:buNone/>
              <a:defRPr/>
            </a:pPr>
            <a:r>
              <a:rPr lang="fr-FR" altLang="fr-FR" dirty="0"/>
              <a:t>    </a:t>
            </a:r>
            <a:r>
              <a:rPr lang="fr-FR" altLang="fr-FR" sz="2800" b="1" dirty="0">
                <a:solidFill>
                  <a:srgbClr val="800000"/>
                </a:solidFill>
                <a:latin typeface="Calibri" pitchFamily="34" charset="0"/>
              </a:rPr>
              <a:t>Question 3</a:t>
            </a:r>
          </a:p>
          <a:p>
            <a:pPr marL="447675" indent="-447675" algn="just" eaLnBrk="1" hangingPunct="1">
              <a:buNone/>
              <a:defRPr/>
            </a:pPr>
            <a:r>
              <a:rPr lang="fr-FR" sz="2800" dirty="0">
                <a:solidFill>
                  <a:srgbClr val="000066"/>
                </a:solidFill>
              </a:rPr>
              <a:t>	</a:t>
            </a: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Les mesures barrières sont efficaces pour la prévention de la transmission de la grippe de soignant à soigné</a:t>
            </a:r>
          </a:p>
        </p:txBody>
      </p:sp>
      <p:grpSp>
        <p:nvGrpSpPr>
          <p:cNvPr id="12292" name="Group 4">
            <a:extLst>
              <a:ext uri="{FF2B5EF4-FFF2-40B4-BE49-F238E27FC236}">
                <a16:creationId xmlns:a16="http://schemas.microsoft.com/office/drawing/2014/main" id="{08A35EE5-D598-4987-8142-7192CA65BFD8}"/>
              </a:ext>
            </a:extLst>
          </p:cNvPr>
          <p:cNvGrpSpPr>
            <a:grpSpLocks/>
          </p:cNvGrpSpPr>
          <p:nvPr/>
        </p:nvGrpSpPr>
        <p:grpSpPr bwMode="auto">
          <a:xfrm>
            <a:off x="2028825" y="404813"/>
            <a:ext cx="8229600" cy="2736850"/>
            <a:chOff x="318" y="255"/>
            <a:chExt cx="5184" cy="1724"/>
          </a:xfrm>
        </p:grpSpPr>
        <p:sp>
          <p:nvSpPr>
            <p:cNvPr id="12293" name="Rectangle 6">
              <a:extLst>
                <a:ext uri="{FF2B5EF4-FFF2-40B4-BE49-F238E27FC236}">
                  <a16:creationId xmlns:a16="http://schemas.microsoft.com/office/drawing/2014/main" id="{60552629-5AF6-46FB-9C95-394DDEED32E0}"/>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12294" name="Group 6">
              <a:extLst>
                <a:ext uri="{FF2B5EF4-FFF2-40B4-BE49-F238E27FC236}">
                  <a16:creationId xmlns:a16="http://schemas.microsoft.com/office/drawing/2014/main" id="{494E0F70-5204-42BF-9894-3B5690B5444C}"/>
                </a:ext>
              </a:extLst>
            </p:cNvPr>
            <p:cNvGrpSpPr>
              <a:grpSpLocks/>
            </p:cNvGrpSpPr>
            <p:nvPr/>
          </p:nvGrpSpPr>
          <p:grpSpPr bwMode="auto">
            <a:xfrm>
              <a:off x="793" y="981"/>
              <a:ext cx="4400" cy="998"/>
              <a:chOff x="793" y="981"/>
              <a:chExt cx="4400" cy="998"/>
            </a:xfrm>
          </p:grpSpPr>
          <p:pic>
            <p:nvPicPr>
              <p:cNvPr id="12295" name="Picture 4" descr="bombe">
                <a:extLst>
                  <a:ext uri="{FF2B5EF4-FFF2-40B4-BE49-F238E27FC236}">
                    <a16:creationId xmlns:a16="http://schemas.microsoft.com/office/drawing/2014/main" id="{B48CDB10-34AF-45C1-A1E3-C86AE4DA211E}"/>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6" name="Picture 8" descr="Ampoule">
                <a:extLst>
                  <a:ext uri="{FF2B5EF4-FFF2-40B4-BE49-F238E27FC236}">
                    <a16:creationId xmlns:a16="http://schemas.microsoft.com/office/drawing/2014/main" id="{1C4B5D43-C9EC-47DC-A0B5-EC29BC2309F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5">
            <a:extLst>
              <a:ext uri="{FF2B5EF4-FFF2-40B4-BE49-F238E27FC236}">
                <a16:creationId xmlns:a16="http://schemas.microsoft.com/office/drawing/2014/main" id="{C603ED17-CD2A-4302-8C9D-B789A7343436}"/>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38742D7-BF6D-4AB6-9313-CBEE16188486}" type="slidenum">
              <a:rPr lang="fr-FR" altLang="fr-FR" sz="1400">
                <a:solidFill>
                  <a:srgbClr val="000066"/>
                </a:solidFill>
              </a:rPr>
              <a:pPr algn="r" eaLnBrk="1" hangingPunct="1">
                <a:spcBef>
                  <a:spcPct val="0"/>
                </a:spcBef>
                <a:buFontTx/>
                <a:buNone/>
              </a:pPr>
              <a:t>7</a:t>
            </a:fld>
            <a:endParaRPr lang="fr-FR" altLang="fr-FR" sz="1400">
              <a:solidFill>
                <a:srgbClr val="000066"/>
              </a:solidFill>
            </a:endParaRPr>
          </a:p>
        </p:txBody>
      </p:sp>
      <p:sp>
        <p:nvSpPr>
          <p:cNvPr id="13315" name="Rectangle 3">
            <a:extLst>
              <a:ext uri="{FF2B5EF4-FFF2-40B4-BE49-F238E27FC236}">
                <a16:creationId xmlns:a16="http://schemas.microsoft.com/office/drawing/2014/main" id="{AB0D5578-DECC-40B2-AA26-6FDF8DE94574}"/>
              </a:ext>
            </a:extLst>
          </p:cNvPr>
          <p:cNvSpPr>
            <a:spLocks noGrp="1" noChangeArrowheads="1"/>
          </p:cNvSpPr>
          <p:nvPr>
            <p:ph type="body" idx="4294967295"/>
          </p:nvPr>
        </p:nvSpPr>
        <p:spPr>
          <a:xfrm>
            <a:off x="1524001" y="1484313"/>
            <a:ext cx="8837613" cy="2800350"/>
          </a:xfrm>
        </p:spPr>
        <p:txBody>
          <a:bodyPr/>
          <a:lstStyle/>
          <a:p>
            <a:pPr marL="447675" indent="-447675" algn="just" eaLnBrk="1" hangingPunct="1">
              <a:buNone/>
            </a:pPr>
            <a:r>
              <a:rPr lang="fr-FR" altLang="fr-FR">
                <a:solidFill>
                  <a:srgbClr val="000066"/>
                </a:solidFill>
              </a:rPr>
              <a:t>	</a:t>
            </a:r>
          </a:p>
          <a:p>
            <a:pPr marL="447675" indent="-447675" algn="just" eaLnBrk="1" hangingPunct="1">
              <a:buNone/>
            </a:pPr>
            <a:r>
              <a:rPr lang="fr-FR" altLang="fr-FR">
                <a:solidFill>
                  <a:srgbClr val="000066"/>
                </a:solidFill>
              </a:rPr>
              <a:t>	   	</a:t>
            </a:r>
          </a:p>
        </p:txBody>
      </p:sp>
      <p:sp>
        <p:nvSpPr>
          <p:cNvPr id="13319" name="Rectangle 6">
            <a:extLst>
              <a:ext uri="{FF2B5EF4-FFF2-40B4-BE49-F238E27FC236}">
                <a16:creationId xmlns:a16="http://schemas.microsoft.com/office/drawing/2014/main" id="{7D5F4835-E9F8-402E-8663-1CBAA6D6425F}"/>
              </a:ext>
            </a:extLst>
          </p:cNvPr>
          <p:cNvSpPr>
            <a:spLocks noChangeArrowheads="1"/>
          </p:cNvSpPr>
          <p:nvPr/>
        </p:nvSpPr>
        <p:spPr bwMode="auto">
          <a:xfrm>
            <a:off x="1524000" y="33337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sp>
        <p:nvSpPr>
          <p:cNvPr id="89090" name="Rectangle 2">
            <a:extLst>
              <a:ext uri="{FF2B5EF4-FFF2-40B4-BE49-F238E27FC236}">
                <a16:creationId xmlns:a16="http://schemas.microsoft.com/office/drawing/2014/main" id="{9FF1EBD8-D100-4148-BAAD-C7819F2289BF}"/>
              </a:ext>
            </a:extLst>
          </p:cNvPr>
          <p:cNvSpPr>
            <a:spLocks noChangeArrowheads="1"/>
          </p:cNvSpPr>
          <p:nvPr/>
        </p:nvSpPr>
        <p:spPr bwMode="auto">
          <a:xfrm>
            <a:off x="381000" y="1981201"/>
            <a:ext cx="114300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7675" indent="-447675"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just" eaLnBrk="1" hangingPunct="1">
              <a:buFontTx/>
              <a:buNone/>
            </a:pPr>
            <a:r>
              <a:rPr lang="fr-FR" altLang="fr-FR" sz="2400" dirty="0">
                <a:solidFill>
                  <a:srgbClr val="000066"/>
                </a:solidFill>
                <a:latin typeface="Calibri" panose="020F0502020204030204" pitchFamily="34" charset="0"/>
                <a:cs typeface="Calibri" panose="020F0502020204030204" pitchFamily="34" charset="0"/>
              </a:rPr>
              <a:t>Les mesures barrières sont en effet efficaces. La vaccination ne dispense d’ailleurs pas du respect de ces mesures.</a:t>
            </a:r>
          </a:p>
          <a:p>
            <a:pPr marL="0" indent="0" algn="just" eaLnBrk="1" hangingPunct="1">
              <a:buFontTx/>
              <a:buNone/>
            </a:pPr>
            <a:r>
              <a:rPr lang="fr-FR" altLang="fr-FR" sz="2400" dirty="0">
                <a:solidFill>
                  <a:srgbClr val="000066"/>
                </a:solidFill>
                <a:latin typeface="Calibri" panose="020F0502020204030204" pitchFamily="34" charset="0"/>
                <a:cs typeface="Calibri" panose="020F0502020204030204" pitchFamily="34" charset="0"/>
              </a:rPr>
              <a:t>La grippe est très contagieuse au tout début de la maladie et même un peu avant les premiers symptômes, c’est à ce moment que l’on contamine son entourage sans le savoir.</a:t>
            </a:r>
          </a:p>
          <a:p>
            <a:pPr marL="0" indent="0" algn="just" eaLnBrk="1" hangingPunct="1">
              <a:buFontTx/>
              <a:buNone/>
            </a:pPr>
            <a:r>
              <a:rPr lang="fr-FR" altLang="fr-FR" sz="2400" dirty="0">
                <a:solidFill>
                  <a:srgbClr val="000066"/>
                </a:solidFill>
                <a:latin typeface="Calibri" panose="020F0502020204030204" pitchFamily="34" charset="0"/>
                <a:cs typeface="Calibri" panose="020F0502020204030204" pitchFamily="34" charset="0"/>
              </a:rPr>
              <a:t>Par ailleurs, certaines personnes font des formes légères et la pression du travail aidant, poursuivent leur activité professionnelle. Il est donc important de porter un masque en cas de signes cliniques même faibles.</a:t>
            </a:r>
          </a:p>
          <a:p>
            <a:pPr marL="0" indent="0" algn="just" eaLnBrk="1" hangingPunct="1">
              <a:buFontTx/>
              <a:buNone/>
            </a:pPr>
            <a:r>
              <a:rPr lang="fr-FR" altLang="fr-FR" sz="2400" dirty="0">
                <a:solidFill>
                  <a:srgbClr val="000066"/>
                </a:solidFill>
                <a:latin typeface="Calibri" panose="020F0502020204030204" pitchFamily="34" charset="0"/>
                <a:cs typeface="Calibri" panose="020F0502020204030204" pitchFamily="34" charset="0"/>
              </a:rPr>
              <a:t>Pour ces différentes raison certains établissements préconisent le port systématique du masque pour tous dès l’entrée en période épidémique.</a:t>
            </a:r>
          </a:p>
        </p:txBody>
      </p:sp>
      <p:pic>
        <p:nvPicPr>
          <p:cNvPr id="13336" name="Picture 24" descr="a yellow light bulb with the words quot light quot on it">
            <a:extLst>
              <a:ext uri="{FF2B5EF4-FFF2-40B4-BE49-F238E27FC236}">
                <a16:creationId xmlns:a16="http://schemas.microsoft.com/office/drawing/2014/main" id="{23A77CAA-66FF-4041-A1D6-B64253F68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6374"/>
            <a:ext cx="1547811" cy="15478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9090">
                                            <p:txEl>
                                              <p:pRg st="0" end="0"/>
                                            </p:txEl>
                                          </p:spTgt>
                                        </p:tgtEl>
                                        <p:attrNameLst>
                                          <p:attrName>style.visibility</p:attrName>
                                        </p:attrNameLst>
                                      </p:cBhvr>
                                      <p:to>
                                        <p:strVal val="visible"/>
                                      </p:to>
                                    </p:set>
                                    <p:anim calcmode="lin" valueType="num">
                                      <p:cBhvr additive="base">
                                        <p:cTn id="7"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0">
                                            <p:txEl>
                                              <p:pRg st="1" end="1"/>
                                            </p:txEl>
                                          </p:spTgt>
                                        </p:tgtEl>
                                        <p:attrNameLst>
                                          <p:attrName>style.visibility</p:attrName>
                                        </p:attrNameLst>
                                      </p:cBhvr>
                                      <p:to>
                                        <p:strVal val="visible"/>
                                      </p:to>
                                    </p:set>
                                    <p:anim calcmode="lin" valueType="num">
                                      <p:cBhvr additive="base">
                                        <p:cTn id="13"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9090">
                                            <p:txEl>
                                              <p:pRg st="2" end="2"/>
                                            </p:txEl>
                                          </p:spTgt>
                                        </p:tgtEl>
                                        <p:attrNameLst>
                                          <p:attrName>style.visibility</p:attrName>
                                        </p:attrNameLst>
                                      </p:cBhvr>
                                      <p:to>
                                        <p:strVal val="visible"/>
                                      </p:to>
                                    </p:set>
                                    <p:anim calcmode="lin" valueType="num">
                                      <p:cBhvr additive="base">
                                        <p:cTn id="19" dur="500" fill="hold"/>
                                        <p:tgtEl>
                                          <p:spTgt spid="8909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9090">
                                            <p:txEl>
                                              <p:pRg st="3" end="3"/>
                                            </p:txEl>
                                          </p:spTgt>
                                        </p:tgtEl>
                                        <p:attrNameLst>
                                          <p:attrName>style.visibility</p:attrName>
                                        </p:attrNameLst>
                                      </p:cBhvr>
                                      <p:to>
                                        <p:strVal val="visible"/>
                                      </p:to>
                                    </p:set>
                                    <p:anim calcmode="lin" valueType="num">
                                      <p:cBhvr additive="base">
                                        <p:cTn id="25" dur="500" fill="hold"/>
                                        <p:tgtEl>
                                          <p:spTgt spid="8909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909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numéro de diapositive 5">
            <a:extLst>
              <a:ext uri="{FF2B5EF4-FFF2-40B4-BE49-F238E27FC236}">
                <a16:creationId xmlns:a16="http://schemas.microsoft.com/office/drawing/2014/main" id="{9619F0C7-81BC-4246-A745-98845F0018DC}"/>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9E62409F-9432-47F6-8E0E-8EB1E3212E4F}" type="slidenum">
              <a:rPr lang="fr-FR" altLang="fr-FR" sz="1400"/>
              <a:pPr algn="r" eaLnBrk="1" hangingPunct="1">
                <a:spcBef>
                  <a:spcPct val="0"/>
                </a:spcBef>
                <a:buFontTx/>
                <a:buNone/>
              </a:pPr>
              <a:t>8</a:t>
            </a:fld>
            <a:endParaRPr lang="fr-FR" altLang="fr-FR" sz="1400"/>
          </a:p>
        </p:txBody>
      </p:sp>
      <p:sp>
        <p:nvSpPr>
          <p:cNvPr id="15363" name="Rectangle 2">
            <a:extLst>
              <a:ext uri="{FF2B5EF4-FFF2-40B4-BE49-F238E27FC236}">
                <a16:creationId xmlns:a16="http://schemas.microsoft.com/office/drawing/2014/main" id="{85790E0C-BDCC-4A18-AB13-1AD88813D365}"/>
              </a:ext>
            </a:extLst>
          </p:cNvPr>
          <p:cNvSpPr>
            <a:spLocks noGrp="1" noChangeArrowheads="1"/>
          </p:cNvSpPr>
          <p:nvPr>
            <p:ph type="body" idx="4294967295"/>
          </p:nvPr>
        </p:nvSpPr>
        <p:spPr>
          <a:xfrm>
            <a:off x="457200" y="3581401"/>
            <a:ext cx="11430000" cy="1871663"/>
          </a:xfrm>
        </p:spPr>
        <p:txBody>
          <a:bodyPr/>
          <a:lstStyle/>
          <a:p>
            <a:pPr marL="447675" indent="-447675" algn="just" eaLnBrk="1" hangingPunct="1">
              <a:lnSpc>
                <a:spcPct val="120000"/>
              </a:lnSpc>
              <a:buClr>
                <a:schemeClr val="tx1"/>
              </a:buClr>
              <a:buNone/>
              <a:defRPr/>
            </a:pPr>
            <a:r>
              <a:rPr lang="fr-FR" altLang="fr-FR" sz="2800" b="1" dirty="0">
                <a:solidFill>
                  <a:srgbClr val="800000"/>
                </a:solidFill>
                <a:latin typeface="Calibri" pitchFamily="34" charset="0"/>
              </a:rPr>
              <a:t>Question 4</a:t>
            </a:r>
            <a:r>
              <a:rPr lang="fr-FR" altLang="fr-FR" b="1" dirty="0">
                <a:solidFill>
                  <a:srgbClr val="800000"/>
                </a:solidFill>
                <a:latin typeface="Calibri" pitchFamily="34" charset="0"/>
              </a:rPr>
              <a:t>        	</a:t>
            </a:r>
          </a:p>
          <a:p>
            <a:pPr marL="0" indent="0" algn="just">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L’efficacité des vaccins contre la grippe est variable et imprévisible</a:t>
            </a:r>
          </a:p>
        </p:txBody>
      </p:sp>
      <p:grpSp>
        <p:nvGrpSpPr>
          <p:cNvPr id="14340" name="Group 9">
            <a:extLst>
              <a:ext uri="{FF2B5EF4-FFF2-40B4-BE49-F238E27FC236}">
                <a16:creationId xmlns:a16="http://schemas.microsoft.com/office/drawing/2014/main" id="{4AB254CB-3BC5-46B1-81AF-A5BF355BBCCC}"/>
              </a:ext>
            </a:extLst>
          </p:cNvPr>
          <p:cNvGrpSpPr>
            <a:grpSpLocks/>
          </p:cNvGrpSpPr>
          <p:nvPr/>
        </p:nvGrpSpPr>
        <p:grpSpPr bwMode="auto">
          <a:xfrm>
            <a:off x="2028825" y="404813"/>
            <a:ext cx="8229600" cy="2736850"/>
            <a:chOff x="318" y="255"/>
            <a:chExt cx="5184" cy="1724"/>
          </a:xfrm>
        </p:grpSpPr>
        <p:sp>
          <p:nvSpPr>
            <p:cNvPr id="14341" name="Rectangle 6">
              <a:extLst>
                <a:ext uri="{FF2B5EF4-FFF2-40B4-BE49-F238E27FC236}">
                  <a16:creationId xmlns:a16="http://schemas.microsoft.com/office/drawing/2014/main" id="{8CC8F0CF-BAC0-4561-B73A-0543142314A9}"/>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14342" name="Group 11">
              <a:extLst>
                <a:ext uri="{FF2B5EF4-FFF2-40B4-BE49-F238E27FC236}">
                  <a16:creationId xmlns:a16="http://schemas.microsoft.com/office/drawing/2014/main" id="{C9B503D2-256C-413A-B69B-50B8FB6BB361}"/>
                </a:ext>
              </a:extLst>
            </p:cNvPr>
            <p:cNvGrpSpPr>
              <a:grpSpLocks/>
            </p:cNvGrpSpPr>
            <p:nvPr/>
          </p:nvGrpSpPr>
          <p:grpSpPr bwMode="auto">
            <a:xfrm>
              <a:off x="793" y="981"/>
              <a:ext cx="4400" cy="998"/>
              <a:chOff x="793" y="981"/>
              <a:chExt cx="4400" cy="998"/>
            </a:xfrm>
          </p:grpSpPr>
          <p:pic>
            <p:nvPicPr>
              <p:cNvPr id="14343" name="Picture 4" descr="bombe">
                <a:extLst>
                  <a:ext uri="{FF2B5EF4-FFF2-40B4-BE49-F238E27FC236}">
                    <a16:creationId xmlns:a16="http://schemas.microsoft.com/office/drawing/2014/main" id="{7EC75066-4BD5-46A5-87AE-705534DFF3AA}"/>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13" descr="Ampoule">
                <a:extLst>
                  <a:ext uri="{FF2B5EF4-FFF2-40B4-BE49-F238E27FC236}">
                    <a16:creationId xmlns:a16="http://schemas.microsoft.com/office/drawing/2014/main" id="{555618DF-87A6-4DBC-AF03-2498E33CC1D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numéro de diapositive 5">
            <a:extLst>
              <a:ext uri="{FF2B5EF4-FFF2-40B4-BE49-F238E27FC236}">
                <a16:creationId xmlns:a16="http://schemas.microsoft.com/office/drawing/2014/main" id="{F4AB06B0-DE73-4B25-89C5-B531A787C4C6}"/>
              </a:ext>
            </a:extLst>
          </p:cNvPr>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1F9125A3-231A-40D5-86D7-ECFDF662C0B2}" type="slidenum">
              <a:rPr lang="fr-FR" altLang="fr-FR" sz="1400">
                <a:solidFill>
                  <a:srgbClr val="000066"/>
                </a:solidFill>
              </a:rPr>
              <a:pPr algn="r" eaLnBrk="1" hangingPunct="1">
                <a:spcBef>
                  <a:spcPct val="0"/>
                </a:spcBef>
                <a:buFontTx/>
                <a:buNone/>
              </a:pPr>
              <a:t>9</a:t>
            </a:fld>
            <a:endParaRPr lang="fr-FR" altLang="fr-FR" sz="1400">
              <a:solidFill>
                <a:srgbClr val="000066"/>
              </a:solidFill>
            </a:endParaRPr>
          </a:p>
        </p:txBody>
      </p:sp>
      <p:sp>
        <p:nvSpPr>
          <p:cNvPr id="15363" name="Rectangle 3">
            <a:extLst>
              <a:ext uri="{FF2B5EF4-FFF2-40B4-BE49-F238E27FC236}">
                <a16:creationId xmlns:a16="http://schemas.microsoft.com/office/drawing/2014/main" id="{AEACCF5E-2EF0-4F71-94EE-133F23658B5C}"/>
              </a:ext>
            </a:extLst>
          </p:cNvPr>
          <p:cNvSpPr>
            <a:spLocks noGrp="1" noChangeArrowheads="1"/>
          </p:cNvSpPr>
          <p:nvPr>
            <p:ph type="body" idx="4294967295"/>
          </p:nvPr>
        </p:nvSpPr>
        <p:spPr>
          <a:xfrm>
            <a:off x="1524001" y="1484313"/>
            <a:ext cx="8837613" cy="2800350"/>
          </a:xfrm>
        </p:spPr>
        <p:txBody>
          <a:bodyPr/>
          <a:lstStyle/>
          <a:p>
            <a:pPr marL="447675" indent="-447675" algn="just" eaLnBrk="1" hangingPunct="1">
              <a:buNone/>
            </a:pPr>
            <a:r>
              <a:rPr lang="fr-FR" altLang="fr-FR">
                <a:solidFill>
                  <a:srgbClr val="000066"/>
                </a:solidFill>
              </a:rPr>
              <a:t>	</a:t>
            </a:r>
          </a:p>
          <a:p>
            <a:pPr marL="447675" indent="-447675" algn="just" eaLnBrk="1" hangingPunct="1">
              <a:buNone/>
            </a:pPr>
            <a:r>
              <a:rPr lang="fr-FR" altLang="fr-FR">
                <a:solidFill>
                  <a:srgbClr val="000066"/>
                </a:solidFill>
              </a:rPr>
              <a:t>			   	</a:t>
            </a:r>
          </a:p>
        </p:txBody>
      </p:sp>
      <p:sp>
        <p:nvSpPr>
          <p:cNvPr id="15367" name="Rectangle 6">
            <a:extLst>
              <a:ext uri="{FF2B5EF4-FFF2-40B4-BE49-F238E27FC236}">
                <a16:creationId xmlns:a16="http://schemas.microsoft.com/office/drawing/2014/main" id="{73737972-BEFF-4E5E-ADAD-C84BAFF93E1F}"/>
              </a:ext>
            </a:extLst>
          </p:cNvPr>
          <p:cNvSpPr>
            <a:spLocks noChangeArrowheads="1"/>
          </p:cNvSpPr>
          <p:nvPr/>
        </p:nvSpPr>
        <p:spPr bwMode="auto">
          <a:xfrm>
            <a:off x="1524000" y="33337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sp>
        <p:nvSpPr>
          <p:cNvPr id="89090" name="Rectangle 2">
            <a:extLst>
              <a:ext uri="{FF2B5EF4-FFF2-40B4-BE49-F238E27FC236}">
                <a16:creationId xmlns:a16="http://schemas.microsoft.com/office/drawing/2014/main" id="{3F51171C-8362-48AC-A8E7-54FE6ADD55E0}"/>
              </a:ext>
            </a:extLst>
          </p:cNvPr>
          <p:cNvSpPr>
            <a:spLocks noChangeArrowheads="1"/>
          </p:cNvSpPr>
          <p:nvPr/>
        </p:nvSpPr>
        <p:spPr bwMode="auto">
          <a:xfrm>
            <a:off x="457200" y="2286000"/>
            <a:ext cx="11277600" cy="321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7675" indent="-447675"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just" eaLnBrk="1" hangingPunct="1">
              <a:buFontTx/>
              <a:buNone/>
            </a:pPr>
            <a:r>
              <a:rPr lang="fr-FR" altLang="fr-FR" sz="2200" dirty="0">
                <a:solidFill>
                  <a:srgbClr val="000066"/>
                </a:solidFill>
                <a:latin typeface="Calibri" panose="020F0502020204030204" pitchFamily="34" charset="0"/>
                <a:cs typeface="Calibri" panose="020F0502020204030204" pitchFamily="34" charset="0"/>
              </a:rPr>
              <a:t>L’efficacité de la vaccination contre la grippe varie en effet selon les années. Les quatre souches de virus qui sont dans les vaccins sont choisies par l’OMS en février en fonction des virus ayant circulé lors de la saison grippale précédente. Les vaccins sont mis à disposition en septembre et l’épidémie débute souvent en décembre. Durant cet intervalle, il peut arriver qu’un des virus grippal mute et diffère des souches du vaccin. Ceci est malheureusement imprévisible. Toutefois, cette mutation porte habituellement sur un seul virus et le vaccin protège toujours contre les autres virus.</a:t>
            </a:r>
            <a:r>
              <a:rPr lang="fr-FR" altLang="fr-FR" sz="2200" dirty="0">
                <a:latin typeface="Calibri" panose="020F0502020204030204" pitchFamily="34" charset="0"/>
                <a:cs typeface="Calibri" panose="020F0502020204030204" pitchFamily="34" charset="0"/>
              </a:rPr>
              <a:t> </a:t>
            </a:r>
          </a:p>
        </p:txBody>
      </p:sp>
      <p:pic>
        <p:nvPicPr>
          <p:cNvPr id="8" name="Picture 24" descr="a yellow light bulb with the words quot light quot on it">
            <a:extLst>
              <a:ext uri="{FF2B5EF4-FFF2-40B4-BE49-F238E27FC236}">
                <a16:creationId xmlns:a16="http://schemas.microsoft.com/office/drawing/2014/main" id="{507CF9FF-1234-4CC2-9008-803B924202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130970"/>
            <a:ext cx="1547811" cy="15478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9090">
                                            <p:txEl>
                                              <p:pRg st="0" end="0"/>
                                            </p:txEl>
                                          </p:spTgt>
                                        </p:tgtEl>
                                        <p:attrNameLst>
                                          <p:attrName>style.visibility</p:attrName>
                                        </p:attrNameLst>
                                      </p:cBhvr>
                                      <p:to>
                                        <p:strVal val="visible"/>
                                      </p:to>
                                    </p:set>
                                    <p:anim calcmode="lin" valueType="num">
                                      <p:cBhvr additive="base">
                                        <p:cTn id="7"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D0A54CF857144A8245E7398F90B2D2" ma:contentTypeVersion="18" ma:contentTypeDescription="Crée un document." ma:contentTypeScope="" ma:versionID="ef2cd79622462d1a4c365475bdd3d7fd">
  <xsd:schema xmlns:xsd="http://www.w3.org/2001/XMLSchema" xmlns:xs="http://www.w3.org/2001/XMLSchema" xmlns:p="http://schemas.microsoft.com/office/2006/metadata/properties" xmlns:ns2="b9350a50-449e-4e6b-8d5b-549fefe63e59" xmlns:ns3="1c291268-bab5-4160-aeda-4e9c0f2fb2e2" targetNamespace="http://schemas.microsoft.com/office/2006/metadata/properties" ma:root="true" ma:fieldsID="b7e7220093009438988f356dd8d6d55c" ns2:_="" ns3:_="">
    <xsd:import namespace="b9350a50-449e-4e6b-8d5b-549fefe63e59"/>
    <xsd:import namespace="1c291268-bab5-4160-aeda-4e9c0f2fb2e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350a50-449e-4e6b-8d5b-549fefe63e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9faec2e1-435a-4b96-8a6f-f6d99013093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c291268-bab5-4160-aeda-4e9c0f2fb2e2"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51d79c75-f7a4-43fc-92eb-dd9e9d976ef6}" ma:internalName="TaxCatchAll" ma:showField="CatchAllData" ma:web="1c291268-bab5-4160-aeda-4e9c0f2fb2e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1c291268-bab5-4160-aeda-4e9c0f2fb2e2" xsi:nil="true"/>
    <lcf76f155ced4ddcb4097134ff3c332f xmlns="b9350a50-449e-4e6b-8d5b-549fefe63e5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0140C2-7062-475F-A512-9BED858925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350a50-449e-4e6b-8d5b-549fefe63e59"/>
    <ds:schemaRef ds:uri="1c291268-bab5-4160-aeda-4e9c0f2fb2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26A276-E0BA-4C2D-8AE9-1408F91EFE49}">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1c291268-bab5-4160-aeda-4e9c0f2fb2e2"/>
    <ds:schemaRef ds:uri="b9350a50-449e-4e6b-8d5b-549fefe63e59"/>
    <ds:schemaRef ds:uri="http://www.w3.org/XML/1998/namespace"/>
    <ds:schemaRef ds:uri="http://purl.org/dc/dcmitype/"/>
  </ds:schemaRefs>
</ds:datastoreItem>
</file>

<file path=customXml/itemProps3.xml><?xml version="1.0" encoding="utf-8"?>
<ds:datastoreItem xmlns:ds="http://schemas.openxmlformats.org/officeDocument/2006/customXml" ds:itemID="{13291A3E-3C0E-4C97-A89B-40F5C68038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824</TotalTime>
  <Words>2291</Words>
  <Application>Microsoft Office PowerPoint</Application>
  <PresentationFormat>Grand écran</PresentationFormat>
  <Paragraphs>179</Paragraphs>
  <Slides>43</Slides>
  <Notes>0</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43</vt:i4>
      </vt:variant>
    </vt:vector>
  </HeadingPairs>
  <TitlesOfParts>
    <vt:vector size="48" baseType="lpstr">
      <vt:lpstr>Arial</vt:lpstr>
      <vt:lpstr>Calibri</vt:lpstr>
      <vt:lpstr>Wingdings</vt:lpstr>
      <vt:lpstr>Modèle par défaut</vt:lpstr>
      <vt:lpstr>CorelDRAW</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MACHUT, Anais</dc:creator>
  <cp:lastModifiedBy>MACHUT, Anais</cp:lastModifiedBy>
  <cp:revision>62</cp:revision>
  <cp:lastPrinted>1601-01-01T00:00:00Z</cp:lastPrinted>
  <dcterms:created xsi:type="dcterms:W3CDTF">1601-01-01T00:00:00Z</dcterms:created>
  <dcterms:modified xsi:type="dcterms:W3CDTF">2024-10-16T15:41:54Z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Id">
    <vt:lpwstr>0x01010091D0A54CF857144A8245E7398F90B2D2</vt:lpwstr>
  </property>
</Properties>
</file>