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wav" ContentType="audio/x-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309" r:id="rId8"/>
    <p:sldId id="264" r:id="rId9"/>
    <p:sldId id="310" r:id="rId10"/>
    <p:sldId id="266" r:id="rId11"/>
    <p:sldId id="267" r:id="rId12"/>
    <p:sldId id="268" r:id="rId13"/>
    <p:sldId id="311" r:id="rId14"/>
    <p:sldId id="270" r:id="rId15"/>
    <p:sldId id="274" r:id="rId16"/>
    <p:sldId id="275" r:id="rId17"/>
    <p:sldId id="313" r:id="rId18"/>
    <p:sldId id="277" r:id="rId19"/>
    <p:sldId id="316" r:id="rId20"/>
    <p:sldId id="279" r:id="rId21"/>
    <p:sldId id="280" r:id="rId22"/>
    <p:sldId id="282" r:id="rId23"/>
    <p:sldId id="283" r:id="rId24"/>
    <p:sldId id="284" r:id="rId25"/>
    <p:sldId id="285" r:id="rId26"/>
    <p:sldId id="286" r:id="rId27"/>
    <p:sldId id="287" r:id="rId28"/>
    <p:sldId id="289" r:id="rId29"/>
    <p:sldId id="290" r:id="rId30"/>
    <p:sldId id="291" r:id="rId31"/>
    <p:sldId id="292" r:id="rId32"/>
    <p:sldId id="293" r:id="rId33"/>
    <p:sldId id="294" r:id="rId34"/>
    <p:sldId id="295" r:id="rId35"/>
    <p:sldId id="318" r:id="rId36"/>
    <p:sldId id="297" r:id="rId37"/>
    <p:sldId id="298" r:id="rId38"/>
    <p:sldId id="299" r:id="rId39"/>
    <p:sldId id="300" r:id="rId40"/>
    <p:sldId id="301" r:id="rId41"/>
    <p:sldId id="302" r:id="rId42"/>
    <p:sldId id="303" r:id="rId43"/>
    <p:sldId id="319" r:id="rId44"/>
    <p:sldId id="305" r:id="rId45"/>
    <p:sldId id="306" r:id="rId46"/>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0.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Modifiez le style des sous-titres du masque</a:t>
            </a:r>
          </a:p>
        </p:txBody>
      </p:sp>
      <p:sp>
        <p:nvSpPr>
          <p:cNvPr id="4" name="Rectangle 4">
            <a:extLst>
              <a:ext uri="{FF2B5EF4-FFF2-40B4-BE49-F238E27FC236}">
                <a16:creationId xmlns:a16="http://schemas.microsoft.com/office/drawing/2014/main" id="{9F568C62-0595-48F2-989F-739B776B5289}"/>
              </a:ext>
            </a:extLst>
          </p:cNvPr>
          <p:cNvSpPr>
            <a:spLocks noGrp="1" noChangeArrowheads="1"/>
          </p:cNvSpPr>
          <p:nvPr>
            <p:ph type="dt" sz="half" idx="10"/>
          </p:nvPr>
        </p:nvSpPr>
        <p:spPr>
          <a:ln/>
        </p:spPr>
        <p:txBody>
          <a:bodyPr/>
          <a:lstStyle>
            <a:lvl1pPr>
              <a:defRPr/>
            </a:lvl1pPr>
          </a:lstStyle>
          <a:p>
            <a:pPr>
              <a:defRPr/>
            </a:pPr>
            <a:endParaRPr lang="fr-FR"/>
          </a:p>
        </p:txBody>
      </p:sp>
      <p:sp>
        <p:nvSpPr>
          <p:cNvPr id="5" name="Rectangle 5">
            <a:extLst>
              <a:ext uri="{FF2B5EF4-FFF2-40B4-BE49-F238E27FC236}">
                <a16:creationId xmlns:a16="http://schemas.microsoft.com/office/drawing/2014/main" id="{6242B0F5-1FFF-4B69-8C5F-1C98B0B12B9B}"/>
              </a:ext>
            </a:extLst>
          </p:cNvPr>
          <p:cNvSpPr>
            <a:spLocks noGrp="1" noChangeArrowheads="1"/>
          </p:cNvSpPr>
          <p:nvPr>
            <p:ph type="ftr" sz="quarter" idx="11"/>
          </p:nvPr>
        </p:nvSpPr>
        <p:spPr>
          <a:ln/>
        </p:spPr>
        <p:txBody>
          <a:bodyPr/>
          <a:lstStyle>
            <a:lvl1pPr>
              <a:defRPr/>
            </a:lvl1pPr>
          </a:lstStyle>
          <a:p>
            <a:pPr>
              <a:defRPr/>
            </a:pPr>
            <a:endParaRPr lang="fr-FR"/>
          </a:p>
        </p:txBody>
      </p:sp>
      <p:sp>
        <p:nvSpPr>
          <p:cNvPr id="6" name="Rectangle 6">
            <a:extLst>
              <a:ext uri="{FF2B5EF4-FFF2-40B4-BE49-F238E27FC236}">
                <a16:creationId xmlns:a16="http://schemas.microsoft.com/office/drawing/2014/main" id="{0B3A8A56-B000-4D3F-B033-064A3A624CB8}"/>
              </a:ext>
            </a:extLst>
          </p:cNvPr>
          <p:cNvSpPr>
            <a:spLocks noGrp="1" noChangeArrowheads="1"/>
          </p:cNvSpPr>
          <p:nvPr>
            <p:ph type="sldNum" sz="quarter" idx="12"/>
          </p:nvPr>
        </p:nvSpPr>
        <p:spPr>
          <a:ln/>
        </p:spPr>
        <p:txBody>
          <a:bodyPr/>
          <a:lstStyle>
            <a:lvl1pPr>
              <a:defRPr/>
            </a:lvl1pPr>
          </a:lstStyle>
          <a:p>
            <a:fld id="{F7582356-88C5-4770-A095-AB83B3884B78}" type="slidenum">
              <a:rPr lang="fr-FR" altLang="fr-FR"/>
              <a:pPr/>
              <a:t>‹N°›</a:t>
            </a:fld>
            <a:endParaRPr lang="fr-FR" altLang="fr-FR"/>
          </a:p>
        </p:txBody>
      </p:sp>
    </p:spTree>
    <p:extLst>
      <p:ext uri="{BB962C8B-B14F-4D97-AF65-F5344CB8AC3E}">
        <p14:creationId xmlns:p14="http://schemas.microsoft.com/office/powerpoint/2010/main" val="773875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a:extLst>
              <a:ext uri="{FF2B5EF4-FFF2-40B4-BE49-F238E27FC236}">
                <a16:creationId xmlns:a16="http://schemas.microsoft.com/office/drawing/2014/main" id="{38D652A3-7986-41A9-B98C-F09A032E0493}"/>
              </a:ext>
            </a:extLst>
          </p:cNvPr>
          <p:cNvSpPr>
            <a:spLocks noGrp="1" noChangeArrowheads="1"/>
          </p:cNvSpPr>
          <p:nvPr>
            <p:ph type="dt" sz="half" idx="10"/>
          </p:nvPr>
        </p:nvSpPr>
        <p:spPr/>
        <p:txBody>
          <a:bodyPr/>
          <a:lstStyle>
            <a:lvl1pPr>
              <a:defRPr/>
            </a:lvl1pPr>
          </a:lstStyle>
          <a:p>
            <a:pPr>
              <a:defRPr/>
            </a:pPr>
            <a:endParaRPr lang="fr-FR"/>
          </a:p>
        </p:txBody>
      </p:sp>
      <p:sp>
        <p:nvSpPr>
          <p:cNvPr id="5" name="Rectangle 5">
            <a:extLst>
              <a:ext uri="{FF2B5EF4-FFF2-40B4-BE49-F238E27FC236}">
                <a16:creationId xmlns:a16="http://schemas.microsoft.com/office/drawing/2014/main" id="{83C6BB83-D27E-4467-8428-924FD2440A45}"/>
              </a:ext>
            </a:extLst>
          </p:cNvPr>
          <p:cNvSpPr>
            <a:spLocks noGrp="1" noChangeArrowheads="1"/>
          </p:cNvSpPr>
          <p:nvPr>
            <p:ph type="ftr" sz="quarter" idx="11"/>
          </p:nvPr>
        </p:nvSpPr>
        <p:spPr/>
        <p:txBody>
          <a:bodyPr/>
          <a:lstStyle>
            <a:lvl1pPr>
              <a:defRPr/>
            </a:lvl1pPr>
          </a:lstStyle>
          <a:p>
            <a:pPr>
              <a:defRPr/>
            </a:pPr>
            <a:endParaRPr lang="fr-FR"/>
          </a:p>
        </p:txBody>
      </p:sp>
      <p:sp>
        <p:nvSpPr>
          <p:cNvPr id="6" name="Rectangle 6">
            <a:extLst>
              <a:ext uri="{FF2B5EF4-FFF2-40B4-BE49-F238E27FC236}">
                <a16:creationId xmlns:a16="http://schemas.microsoft.com/office/drawing/2014/main" id="{53BA0019-0588-4E94-8CC4-EFDED4888CA0}"/>
              </a:ext>
            </a:extLst>
          </p:cNvPr>
          <p:cNvSpPr>
            <a:spLocks noGrp="1" noChangeArrowheads="1"/>
          </p:cNvSpPr>
          <p:nvPr>
            <p:ph type="sldNum" sz="quarter" idx="12"/>
          </p:nvPr>
        </p:nvSpPr>
        <p:spPr/>
        <p:txBody>
          <a:bodyPr/>
          <a:lstStyle>
            <a:lvl1pPr>
              <a:defRPr/>
            </a:lvl1pPr>
          </a:lstStyle>
          <a:p>
            <a:fld id="{86BECDE6-1D99-42DF-AF47-CB4BD2176308}" type="slidenum">
              <a:rPr lang="fr-FR" altLang="fr-FR"/>
              <a:pPr/>
              <a:t>‹N°›</a:t>
            </a:fld>
            <a:endParaRPr lang="fr-FR" altLang="fr-FR"/>
          </a:p>
        </p:txBody>
      </p:sp>
    </p:spTree>
    <p:extLst>
      <p:ext uri="{BB962C8B-B14F-4D97-AF65-F5344CB8AC3E}">
        <p14:creationId xmlns:p14="http://schemas.microsoft.com/office/powerpoint/2010/main" val="2200977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a:extLst>
              <a:ext uri="{FF2B5EF4-FFF2-40B4-BE49-F238E27FC236}">
                <a16:creationId xmlns:a16="http://schemas.microsoft.com/office/drawing/2014/main" id="{C2F3903E-C2EC-425E-9D1E-DD009E6B2AD2}"/>
              </a:ext>
            </a:extLst>
          </p:cNvPr>
          <p:cNvSpPr>
            <a:spLocks noGrp="1" noChangeArrowheads="1"/>
          </p:cNvSpPr>
          <p:nvPr>
            <p:ph type="dt" sz="half" idx="10"/>
          </p:nvPr>
        </p:nvSpPr>
        <p:spPr/>
        <p:txBody>
          <a:bodyPr/>
          <a:lstStyle>
            <a:lvl1pPr>
              <a:defRPr/>
            </a:lvl1pPr>
          </a:lstStyle>
          <a:p>
            <a:pPr>
              <a:defRPr/>
            </a:pPr>
            <a:endParaRPr lang="fr-FR"/>
          </a:p>
        </p:txBody>
      </p:sp>
      <p:sp>
        <p:nvSpPr>
          <p:cNvPr id="5" name="Rectangle 5">
            <a:extLst>
              <a:ext uri="{FF2B5EF4-FFF2-40B4-BE49-F238E27FC236}">
                <a16:creationId xmlns:a16="http://schemas.microsoft.com/office/drawing/2014/main" id="{E8CC25CE-4FE5-4DD2-AEF8-EF5E993A360D}"/>
              </a:ext>
            </a:extLst>
          </p:cNvPr>
          <p:cNvSpPr>
            <a:spLocks noGrp="1" noChangeArrowheads="1"/>
          </p:cNvSpPr>
          <p:nvPr>
            <p:ph type="ftr" sz="quarter" idx="11"/>
          </p:nvPr>
        </p:nvSpPr>
        <p:spPr/>
        <p:txBody>
          <a:bodyPr/>
          <a:lstStyle>
            <a:lvl1pPr>
              <a:defRPr/>
            </a:lvl1pPr>
          </a:lstStyle>
          <a:p>
            <a:pPr>
              <a:defRPr/>
            </a:pPr>
            <a:endParaRPr lang="fr-FR"/>
          </a:p>
        </p:txBody>
      </p:sp>
      <p:sp>
        <p:nvSpPr>
          <p:cNvPr id="6" name="Rectangle 6">
            <a:extLst>
              <a:ext uri="{FF2B5EF4-FFF2-40B4-BE49-F238E27FC236}">
                <a16:creationId xmlns:a16="http://schemas.microsoft.com/office/drawing/2014/main" id="{3C0D8C65-0B02-48BB-9FC3-FC4505261033}"/>
              </a:ext>
            </a:extLst>
          </p:cNvPr>
          <p:cNvSpPr>
            <a:spLocks noGrp="1" noChangeArrowheads="1"/>
          </p:cNvSpPr>
          <p:nvPr>
            <p:ph type="sldNum" sz="quarter" idx="12"/>
          </p:nvPr>
        </p:nvSpPr>
        <p:spPr/>
        <p:txBody>
          <a:bodyPr/>
          <a:lstStyle>
            <a:lvl1pPr>
              <a:defRPr/>
            </a:lvl1pPr>
          </a:lstStyle>
          <a:p>
            <a:fld id="{DA2BB42D-CEB4-439D-893C-7D005BFC523A}" type="slidenum">
              <a:rPr lang="fr-FR" altLang="fr-FR"/>
              <a:pPr/>
              <a:t>‹N°›</a:t>
            </a:fld>
            <a:endParaRPr lang="fr-FR" altLang="fr-FR"/>
          </a:p>
        </p:txBody>
      </p:sp>
    </p:spTree>
    <p:extLst>
      <p:ext uri="{BB962C8B-B14F-4D97-AF65-F5344CB8AC3E}">
        <p14:creationId xmlns:p14="http://schemas.microsoft.com/office/powerpoint/2010/main" val="3521367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a:extLst>
              <a:ext uri="{FF2B5EF4-FFF2-40B4-BE49-F238E27FC236}">
                <a16:creationId xmlns:a16="http://schemas.microsoft.com/office/drawing/2014/main" id="{70B1DC9E-A601-4B07-85B8-71B7AE2662BD}"/>
              </a:ext>
            </a:extLst>
          </p:cNvPr>
          <p:cNvSpPr>
            <a:spLocks noGrp="1" noChangeArrowheads="1"/>
          </p:cNvSpPr>
          <p:nvPr>
            <p:ph type="dt" sz="half" idx="10"/>
          </p:nvPr>
        </p:nvSpPr>
        <p:spPr>
          <a:ln/>
        </p:spPr>
        <p:txBody>
          <a:bodyPr/>
          <a:lstStyle>
            <a:lvl1pPr>
              <a:defRPr/>
            </a:lvl1pPr>
          </a:lstStyle>
          <a:p>
            <a:pPr>
              <a:defRPr/>
            </a:pPr>
            <a:endParaRPr lang="fr-FR"/>
          </a:p>
        </p:txBody>
      </p:sp>
      <p:sp>
        <p:nvSpPr>
          <p:cNvPr id="5" name="Rectangle 5">
            <a:extLst>
              <a:ext uri="{FF2B5EF4-FFF2-40B4-BE49-F238E27FC236}">
                <a16:creationId xmlns:a16="http://schemas.microsoft.com/office/drawing/2014/main" id="{EC4EE6AD-C485-43D7-AD7E-670E27FFB0FD}"/>
              </a:ext>
            </a:extLst>
          </p:cNvPr>
          <p:cNvSpPr>
            <a:spLocks noGrp="1" noChangeArrowheads="1"/>
          </p:cNvSpPr>
          <p:nvPr>
            <p:ph type="ftr" sz="quarter" idx="11"/>
          </p:nvPr>
        </p:nvSpPr>
        <p:spPr>
          <a:ln/>
        </p:spPr>
        <p:txBody>
          <a:bodyPr/>
          <a:lstStyle>
            <a:lvl1pPr>
              <a:defRPr/>
            </a:lvl1pPr>
          </a:lstStyle>
          <a:p>
            <a:pPr>
              <a:defRPr/>
            </a:pPr>
            <a:endParaRPr lang="fr-FR"/>
          </a:p>
        </p:txBody>
      </p:sp>
      <p:sp>
        <p:nvSpPr>
          <p:cNvPr id="6" name="Rectangle 6">
            <a:extLst>
              <a:ext uri="{FF2B5EF4-FFF2-40B4-BE49-F238E27FC236}">
                <a16:creationId xmlns:a16="http://schemas.microsoft.com/office/drawing/2014/main" id="{BD2B2AEF-C693-449C-9D4F-48B77761FCDE}"/>
              </a:ext>
            </a:extLst>
          </p:cNvPr>
          <p:cNvSpPr>
            <a:spLocks noGrp="1" noChangeArrowheads="1"/>
          </p:cNvSpPr>
          <p:nvPr>
            <p:ph type="sldNum" sz="quarter" idx="12"/>
          </p:nvPr>
        </p:nvSpPr>
        <p:spPr>
          <a:ln/>
        </p:spPr>
        <p:txBody>
          <a:bodyPr/>
          <a:lstStyle>
            <a:lvl1pPr>
              <a:defRPr/>
            </a:lvl1pPr>
          </a:lstStyle>
          <a:p>
            <a:fld id="{DA8A3474-51FE-4731-BC86-29767988C05F}" type="slidenum">
              <a:rPr lang="fr-FR" altLang="fr-FR"/>
              <a:pPr/>
              <a:t>‹N°›</a:t>
            </a:fld>
            <a:endParaRPr lang="fr-FR" altLang="fr-FR"/>
          </a:p>
        </p:txBody>
      </p:sp>
    </p:spTree>
    <p:extLst>
      <p:ext uri="{BB962C8B-B14F-4D97-AF65-F5344CB8AC3E}">
        <p14:creationId xmlns:p14="http://schemas.microsoft.com/office/powerpoint/2010/main" val="1831742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Modifiez les styles du texte du masque</a:t>
            </a:r>
          </a:p>
        </p:txBody>
      </p:sp>
      <p:sp>
        <p:nvSpPr>
          <p:cNvPr id="4" name="Rectangle 4">
            <a:extLst>
              <a:ext uri="{FF2B5EF4-FFF2-40B4-BE49-F238E27FC236}">
                <a16:creationId xmlns:a16="http://schemas.microsoft.com/office/drawing/2014/main" id="{F2B38183-F6EC-495B-BA5F-77656BAF7B43}"/>
              </a:ext>
            </a:extLst>
          </p:cNvPr>
          <p:cNvSpPr>
            <a:spLocks noGrp="1" noChangeArrowheads="1"/>
          </p:cNvSpPr>
          <p:nvPr>
            <p:ph type="dt" sz="half" idx="10"/>
          </p:nvPr>
        </p:nvSpPr>
        <p:spPr>
          <a:ln/>
        </p:spPr>
        <p:txBody>
          <a:bodyPr/>
          <a:lstStyle>
            <a:lvl1pPr>
              <a:defRPr/>
            </a:lvl1pPr>
          </a:lstStyle>
          <a:p>
            <a:pPr>
              <a:defRPr/>
            </a:pPr>
            <a:endParaRPr lang="fr-FR"/>
          </a:p>
        </p:txBody>
      </p:sp>
      <p:sp>
        <p:nvSpPr>
          <p:cNvPr id="5" name="Rectangle 5">
            <a:extLst>
              <a:ext uri="{FF2B5EF4-FFF2-40B4-BE49-F238E27FC236}">
                <a16:creationId xmlns:a16="http://schemas.microsoft.com/office/drawing/2014/main" id="{755CB8CF-3BDC-4FA2-A1CF-ABC3B82044F7}"/>
              </a:ext>
            </a:extLst>
          </p:cNvPr>
          <p:cNvSpPr>
            <a:spLocks noGrp="1" noChangeArrowheads="1"/>
          </p:cNvSpPr>
          <p:nvPr>
            <p:ph type="ftr" sz="quarter" idx="11"/>
          </p:nvPr>
        </p:nvSpPr>
        <p:spPr>
          <a:ln/>
        </p:spPr>
        <p:txBody>
          <a:bodyPr/>
          <a:lstStyle>
            <a:lvl1pPr>
              <a:defRPr/>
            </a:lvl1pPr>
          </a:lstStyle>
          <a:p>
            <a:pPr>
              <a:defRPr/>
            </a:pPr>
            <a:endParaRPr lang="fr-FR"/>
          </a:p>
        </p:txBody>
      </p:sp>
      <p:sp>
        <p:nvSpPr>
          <p:cNvPr id="6" name="Rectangle 6">
            <a:extLst>
              <a:ext uri="{FF2B5EF4-FFF2-40B4-BE49-F238E27FC236}">
                <a16:creationId xmlns:a16="http://schemas.microsoft.com/office/drawing/2014/main" id="{AA540363-F613-4E6A-B2AF-01274D468163}"/>
              </a:ext>
            </a:extLst>
          </p:cNvPr>
          <p:cNvSpPr>
            <a:spLocks noGrp="1" noChangeArrowheads="1"/>
          </p:cNvSpPr>
          <p:nvPr>
            <p:ph type="sldNum" sz="quarter" idx="12"/>
          </p:nvPr>
        </p:nvSpPr>
        <p:spPr>
          <a:ln/>
        </p:spPr>
        <p:txBody>
          <a:bodyPr/>
          <a:lstStyle>
            <a:lvl1pPr>
              <a:defRPr/>
            </a:lvl1pPr>
          </a:lstStyle>
          <a:p>
            <a:fld id="{E75D0EF9-2224-4970-BE56-8F2878272AB0}" type="slidenum">
              <a:rPr lang="fr-FR" altLang="fr-FR"/>
              <a:pPr/>
              <a:t>‹N°›</a:t>
            </a:fld>
            <a:endParaRPr lang="fr-FR" altLang="fr-FR"/>
          </a:p>
        </p:txBody>
      </p:sp>
    </p:spTree>
    <p:extLst>
      <p:ext uri="{BB962C8B-B14F-4D97-AF65-F5344CB8AC3E}">
        <p14:creationId xmlns:p14="http://schemas.microsoft.com/office/powerpoint/2010/main" val="2127599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a:extLst>
              <a:ext uri="{FF2B5EF4-FFF2-40B4-BE49-F238E27FC236}">
                <a16:creationId xmlns:a16="http://schemas.microsoft.com/office/drawing/2014/main" id="{FBF0F646-6866-4B47-9D1C-578C8183E559}"/>
              </a:ext>
            </a:extLst>
          </p:cNvPr>
          <p:cNvSpPr>
            <a:spLocks noGrp="1" noChangeArrowheads="1"/>
          </p:cNvSpPr>
          <p:nvPr>
            <p:ph type="dt" sz="half" idx="10"/>
          </p:nvPr>
        </p:nvSpPr>
        <p:spPr>
          <a:ln/>
        </p:spPr>
        <p:txBody>
          <a:bodyPr/>
          <a:lstStyle>
            <a:lvl1pPr>
              <a:defRPr/>
            </a:lvl1pPr>
          </a:lstStyle>
          <a:p>
            <a:pPr>
              <a:defRPr/>
            </a:pPr>
            <a:endParaRPr lang="fr-FR"/>
          </a:p>
        </p:txBody>
      </p:sp>
      <p:sp>
        <p:nvSpPr>
          <p:cNvPr id="6" name="Rectangle 5">
            <a:extLst>
              <a:ext uri="{FF2B5EF4-FFF2-40B4-BE49-F238E27FC236}">
                <a16:creationId xmlns:a16="http://schemas.microsoft.com/office/drawing/2014/main" id="{7D99D335-AC16-4F62-89EF-DA2703B507A1}"/>
              </a:ext>
            </a:extLst>
          </p:cNvPr>
          <p:cNvSpPr>
            <a:spLocks noGrp="1" noChangeArrowheads="1"/>
          </p:cNvSpPr>
          <p:nvPr>
            <p:ph type="ftr" sz="quarter" idx="11"/>
          </p:nvPr>
        </p:nvSpPr>
        <p:spPr>
          <a:ln/>
        </p:spPr>
        <p:txBody>
          <a:bodyPr/>
          <a:lstStyle>
            <a:lvl1pPr>
              <a:defRPr/>
            </a:lvl1pPr>
          </a:lstStyle>
          <a:p>
            <a:pPr>
              <a:defRPr/>
            </a:pPr>
            <a:endParaRPr lang="fr-FR"/>
          </a:p>
        </p:txBody>
      </p:sp>
      <p:sp>
        <p:nvSpPr>
          <p:cNvPr id="7" name="Rectangle 6">
            <a:extLst>
              <a:ext uri="{FF2B5EF4-FFF2-40B4-BE49-F238E27FC236}">
                <a16:creationId xmlns:a16="http://schemas.microsoft.com/office/drawing/2014/main" id="{F569F75C-FC6A-4DD3-9F31-9CA499E08491}"/>
              </a:ext>
            </a:extLst>
          </p:cNvPr>
          <p:cNvSpPr>
            <a:spLocks noGrp="1" noChangeArrowheads="1"/>
          </p:cNvSpPr>
          <p:nvPr>
            <p:ph type="sldNum" sz="quarter" idx="12"/>
          </p:nvPr>
        </p:nvSpPr>
        <p:spPr>
          <a:ln/>
        </p:spPr>
        <p:txBody>
          <a:bodyPr/>
          <a:lstStyle>
            <a:lvl1pPr>
              <a:defRPr/>
            </a:lvl1pPr>
          </a:lstStyle>
          <a:p>
            <a:fld id="{65033314-A92A-44F3-A004-A2D70CE8AA9C}" type="slidenum">
              <a:rPr lang="fr-FR" altLang="fr-FR"/>
              <a:pPr/>
              <a:t>‹N°›</a:t>
            </a:fld>
            <a:endParaRPr lang="fr-FR" altLang="fr-FR"/>
          </a:p>
        </p:txBody>
      </p:sp>
    </p:spTree>
    <p:extLst>
      <p:ext uri="{BB962C8B-B14F-4D97-AF65-F5344CB8AC3E}">
        <p14:creationId xmlns:p14="http://schemas.microsoft.com/office/powerpoint/2010/main" val="3313706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4">
            <a:extLst>
              <a:ext uri="{FF2B5EF4-FFF2-40B4-BE49-F238E27FC236}">
                <a16:creationId xmlns:a16="http://schemas.microsoft.com/office/drawing/2014/main" id="{14BF8566-2B90-4774-A418-DFD5C0607977}"/>
              </a:ext>
            </a:extLst>
          </p:cNvPr>
          <p:cNvSpPr>
            <a:spLocks noGrp="1" noChangeArrowheads="1"/>
          </p:cNvSpPr>
          <p:nvPr>
            <p:ph type="dt" sz="half" idx="10"/>
          </p:nvPr>
        </p:nvSpPr>
        <p:spPr>
          <a:ln/>
        </p:spPr>
        <p:txBody>
          <a:bodyPr/>
          <a:lstStyle>
            <a:lvl1pPr>
              <a:defRPr/>
            </a:lvl1pPr>
          </a:lstStyle>
          <a:p>
            <a:pPr>
              <a:defRPr/>
            </a:pPr>
            <a:endParaRPr lang="fr-FR"/>
          </a:p>
        </p:txBody>
      </p:sp>
      <p:sp>
        <p:nvSpPr>
          <p:cNvPr id="8" name="Rectangle 5">
            <a:extLst>
              <a:ext uri="{FF2B5EF4-FFF2-40B4-BE49-F238E27FC236}">
                <a16:creationId xmlns:a16="http://schemas.microsoft.com/office/drawing/2014/main" id="{5D217B7B-06DB-4284-8A53-7891EF25376A}"/>
              </a:ext>
            </a:extLst>
          </p:cNvPr>
          <p:cNvSpPr>
            <a:spLocks noGrp="1" noChangeArrowheads="1"/>
          </p:cNvSpPr>
          <p:nvPr>
            <p:ph type="ftr" sz="quarter" idx="11"/>
          </p:nvPr>
        </p:nvSpPr>
        <p:spPr>
          <a:ln/>
        </p:spPr>
        <p:txBody>
          <a:bodyPr/>
          <a:lstStyle>
            <a:lvl1pPr>
              <a:defRPr/>
            </a:lvl1pPr>
          </a:lstStyle>
          <a:p>
            <a:pPr>
              <a:defRPr/>
            </a:pPr>
            <a:endParaRPr lang="fr-FR"/>
          </a:p>
        </p:txBody>
      </p:sp>
      <p:sp>
        <p:nvSpPr>
          <p:cNvPr id="9" name="Rectangle 6">
            <a:extLst>
              <a:ext uri="{FF2B5EF4-FFF2-40B4-BE49-F238E27FC236}">
                <a16:creationId xmlns:a16="http://schemas.microsoft.com/office/drawing/2014/main" id="{11DA58EE-C4AB-4EF5-A095-E73E20A3DFE9}"/>
              </a:ext>
            </a:extLst>
          </p:cNvPr>
          <p:cNvSpPr>
            <a:spLocks noGrp="1" noChangeArrowheads="1"/>
          </p:cNvSpPr>
          <p:nvPr>
            <p:ph type="sldNum" sz="quarter" idx="12"/>
          </p:nvPr>
        </p:nvSpPr>
        <p:spPr>
          <a:ln/>
        </p:spPr>
        <p:txBody>
          <a:bodyPr/>
          <a:lstStyle>
            <a:lvl1pPr>
              <a:defRPr/>
            </a:lvl1pPr>
          </a:lstStyle>
          <a:p>
            <a:fld id="{7E496C78-3FC5-44B5-9F39-1F394D284180}" type="slidenum">
              <a:rPr lang="fr-FR" altLang="fr-FR"/>
              <a:pPr/>
              <a:t>‹N°›</a:t>
            </a:fld>
            <a:endParaRPr lang="fr-FR" altLang="fr-FR"/>
          </a:p>
        </p:txBody>
      </p:sp>
    </p:spTree>
    <p:extLst>
      <p:ext uri="{BB962C8B-B14F-4D97-AF65-F5344CB8AC3E}">
        <p14:creationId xmlns:p14="http://schemas.microsoft.com/office/powerpoint/2010/main" val="2472293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Rectangle 4">
            <a:extLst>
              <a:ext uri="{FF2B5EF4-FFF2-40B4-BE49-F238E27FC236}">
                <a16:creationId xmlns:a16="http://schemas.microsoft.com/office/drawing/2014/main" id="{1F612FBE-07DE-4845-8C7E-301083DD2897}"/>
              </a:ext>
            </a:extLst>
          </p:cNvPr>
          <p:cNvSpPr>
            <a:spLocks noGrp="1" noChangeArrowheads="1"/>
          </p:cNvSpPr>
          <p:nvPr>
            <p:ph type="dt" sz="half" idx="10"/>
          </p:nvPr>
        </p:nvSpPr>
        <p:spPr>
          <a:ln/>
        </p:spPr>
        <p:txBody>
          <a:bodyPr/>
          <a:lstStyle>
            <a:lvl1pPr>
              <a:defRPr/>
            </a:lvl1pPr>
          </a:lstStyle>
          <a:p>
            <a:pPr>
              <a:defRPr/>
            </a:pPr>
            <a:endParaRPr lang="fr-FR"/>
          </a:p>
        </p:txBody>
      </p:sp>
      <p:sp>
        <p:nvSpPr>
          <p:cNvPr id="4" name="Rectangle 5">
            <a:extLst>
              <a:ext uri="{FF2B5EF4-FFF2-40B4-BE49-F238E27FC236}">
                <a16:creationId xmlns:a16="http://schemas.microsoft.com/office/drawing/2014/main" id="{07CA93A4-5C62-4EFF-BAC4-32D764786941}"/>
              </a:ext>
            </a:extLst>
          </p:cNvPr>
          <p:cNvSpPr>
            <a:spLocks noGrp="1" noChangeArrowheads="1"/>
          </p:cNvSpPr>
          <p:nvPr>
            <p:ph type="ftr" sz="quarter" idx="11"/>
          </p:nvPr>
        </p:nvSpPr>
        <p:spPr>
          <a:ln/>
        </p:spPr>
        <p:txBody>
          <a:bodyPr/>
          <a:lstStyle>
            <a:lvl1pPr>
              <a:defRPr/>
            </a:lvl1pPr>
          </a:lstStyle>
          <a:p>
            <a:pPr>
              <a:defRPr/>
            </a:pPr>
            <a:endParaRPr lang="fr-FR"/>
          </a:p>
        </p:txBody>
      </p:sp>
      <p:sp>
        <p:nvSpPr>
          <p:cNvPr id="5" name="Rectangle 6">
            <a:extLst>
              <a:ext uri="{FF2B5EF4-FFF2-40B4-BE49-F238E27FC236}">
                <a16:creationId xmlns:a16="http://schemas.microsoft.com/office/drawing/2014/main" id="{56656F5A-1289-4EB6-AD72-A78038497BB1}"/>
              </a:ext>
            </a:extLst>
          </p:cNvPr>
          <p:cNvSpPr>
            <a:spLocks noGrp="1" noChangeArrowheads="1"/>
          </p:cNvSpPr>
          <p:nvPr>
            <p:ph type="sldNum" sz="quarter" idx="12"/>
          </p:nvPr>
        </p:nvSpPr>
        <p:spPr>
          <a:ln/>
        </p:spPr>
        <p:txBody>
          <a:bodyPr/>
          <a:lstStyle>
            <a:lvl1pPr>
              <a:defRPr/>
            </a:lvl1pPr>
          </a:lstStyle>
          <a:p>
            <a:fld id="{8309193F-4638-4504-A04E-BD76E6056B18}" type="slidenum">
              <a:rPr lang="fr-FR" altLang="fr-FR"/>
              <a:pPr/>
              <a:t>‹N°›</a:t>
            </a:fld>
            <a:endParaRPr lang="fr-FR" altLang="fr-FR"/>
          </a:p>
        </p:txBody>
      </p:sp>
    </p:spTree>
    <p:extLst>
      <p:ext uri="{BB962C8B-B14F-4D97-AF65-F5344CB8AC3E}">
        <p14:creationId xmlns:p14="http://schemas.microsoft.com/office/powerpoint/2010/main" val="868749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4BE554D-A1D0-42A0-9C46-AEF8ECEA6D51}"/>
              </a:ext>
            </a:extLst>
          </p:cNvPr>
          <p:cNvSpPr>
            <a:spLocks noGrp="1" noChangeArrowheads="1"/>
          </p:cNvSpPr>
          <p:nvPr>
            <p:ph type="dt" sz="half" idx="10"/>
          </p:nvPr>
        </p:nvSpPr>
        <p:spPr/>
        <p:txBody>
          <a:bodyPr/>
          <a:lstStyle>
            <a:lvl1pPr>
              <a:defRPr/>
            </a:lvl1pPr>
          </a:lstStyle>
          <a:p>
            <a:pPr>
              <a:defRPr/>
            </a:pPr>
            <a:endParaRPr lang="fr-FR"/>
          </a:p>
        </p:txBody>
      </p:sp>
      <p:sp>
        <p:nvSpPr>
          <p:cNvPr id="3" name="Rectangle 5">
            <a:extLst>
              <a:ext uri="{FF2B5EF4-FFF2-40B4-BE49-F238E27FC236}">
                <a16:creationId xmlns:a16="http://schemas.microsoft.com/office/drawing/2014/main" id="{37350BBF-362E-49EA-A822-0758E5D38119}"/>
              </a:ext>
            </a:extLst>
          </p:cNvPr>
          <p:cNvSpPr>
            <a:spLocks noGrp="1" noChangeArrowheads="1"/>
          </p:cNvSpPr>
          <p:nvPr>
            <p:ph type="ftr" sz="quarter" idx="11"/>
          </p:nvPr>
        </p:nvSpPr>
        <p:spPr/>
        <p:txBody>
          <a:bodyPr/>
          <a:lstStyle>
            <a:lvl1pPr>
              <a:defRPr/>
            </a:lvl1pPr>
          </a:lstStyle>
          <a:p>
            <a:pPr>
              <a:defRPr/>
            </a:pPr>
            <a:endParaRPr lang="fr-FR"/>
          </a:p>
        </p:txBody>
      </p:sp>
      <p:sp>
        <p:nvSpPr>
          <p:cNvPr id="4" name="Rectangle 6">
            <a:extLst>
              <a:ext uri="{FF2B5EF4-FFF2-40B4-BE49-F238E27FC236}">
                <a16:creationId xmlns:a16="http://schemas.microsoft.com/office/drawing/2014/main" id="{40C26923-EAE7-4DFC-AA5F-50FD9F4151A5}"/>
              </a:ext>
            </a:extLst>
          </p:cNvPr>
          <p:cNvSpPr>
            <a:spLocks noGrp="1" noChangeArrowheads="1"/>
          </p:cNvSpPr>
          <p:nvPr>
            <p:ph type="sldNum" sz="quarter" idx="12"/>
          </p:nvPr>
        </p:nvSpPr>
        <p:spPr/>
        <p:txBody>
          <a:bodyPr/>
          <a:lstStyle>
            <a:lvl1pPr>
              <a:defRPr/>
            </a:lvl1pPr>
          </a:lstStyle>
          <a:p>
            <a:fld id="{4B33B465-1A55-4975-B095-02E14A768B98}" type="slidenum">
              <a:rPr lang="fr-FR" altLang="fr-FR"/>
              <a:pPr/>
              <a:t>‹N°›</a:t>
            </a:fld>
            <a:endParaRPr lang="fr-FR" altLang="fr-FR"/>
          </a:p>
        </p:txBody>
      </p:sp>
    </p:spTree>
    <p:extLst>
      <p:ext uri="{BB962C8B-B14F-4D97-AF65-F5344CB8AC3E}">
        <p14:creationId xmlns:p14="http://schemas.microsoft.com/office/powerpoint/2010/main" val="2200098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a:extLst>
              <a:ext uri="{FF2B5EF4-FFF2-40B4-BE49-F238E27FC236}">
                <a16:creationId xmlns:a16="http://schemas.microsoft.com/office/drawing/2014/main" id="{026CAA16-6FE3-456F-AE31-EF71D2283DE7}"/>
              </a:ext>
            </a:extLst>
          </p:cNvPr>
          <p:cNvSpPr>
            <a:spLocks noGrp="1" noChangeArrowheads="1"/>
          </p:cNvSpPr>
          <p:nvPr>
            <p:ph type="dt" sz="half" idx="10"/>
          </p:nvPr>
        </p:nvSpPr>
        <p:spPr/>
        <p:txBody>
          <a:bodyPr/>
          <a:lstStyle>
            <a:lvl1pPr>
              <a:defRPr/>
            </a:lvl1pPr>
          </a:lstStyle>
          <a:p>
            <a:pPr>
              <a:defRPr/>
            </a:pPr>
            <a:endParaRPr lang="fr-FR"/>
          </a:p>
        </p:txBody>
      </p:sp>
      <p:sp>
        <p:nvSpPr>
          <p:cNvPr id="6" name="Espace réservé du pied de page 5">
            <a:extLst>
              <a:ext uri="{FF2B5EF4-FFF2-40B4-BE49-F238E27FC236}">
                <a16:creationId xmlns:a16="http://schemas.microsoft.com/office/drawing/2014/main" id="{D5A4466A-A903-4F84-BAD6-9BBDB0153BA0}"/>
              </a:ext>
            </a:extLst>
          </p:cNvPr>
          <p:cNvSpPr>
            <a:spLocks noGrp="1" noChangeArrowheads="1"/>
          </p:cNvSpPr>
          <p:nvPr>
            <p:ph type="ftr" sz="quarter" idx="11"/>
          </p:nvPr>
        </p:nvSpPr>
        <p:spPr/>
        <p:txBody>
          <a:bodyPr/>
          <a:lstStyle>
            <a:lvl1pPr>
              <a:defRPr/>
            </a:lvl1pPr>
          </a:lstStyle>
          <a:p>
            <a:pPr>
              <a:defRPr/>
            </a:pPr>
            <a:endParaRPr lang="fr-FR"/>
          </a:p>
        </p:txBody>
      </p:sp>
      <p:sp>
        <p:nvSpPr>
          <p:cNvPr id="7" name="Espace réservé du numéro de diapositive 6">
            <a:extLst>
              <a:ext uri="{FF2B5EF4-FFF2-40B4-BE49-F238E27FC236}">
                <a16:creationId xmlns:a16="http://schemas.microsoft.com/office/drawing/2014/main" id="{A08EBF8F-7124-4620-A401-90A085E30BFE}"/>
              </a:ext>
            </a:extLst>
          </p:cNvPr>
          <p:cNvSpPr>
            <a:spLocks noGrp="1" noChangeArrowheads="1"/>
          </p:cNvSpPr>
          <p:nvPr>
            <p:ph type="sldNum" sz="quarter" idx="12"/>
          </p:nvPr>
        </p:nvSpPr>
        <p:spPr/>
        <p:txBody>
          <a:bodyPr/>
          <a:lstStyle>
            <a:lvl1pPr>
              <a:defRPr/>
            </a:lvl1pPr>
          </a:lstStyle>
          <a:p>
            <a:fld id="{70AEAAD6-3628-4489-83BF-24CDDD5BCDF3}" type="slidenum">
              <a:rPr lang="fr-FR" altLang="fr-FR"/>
              <a:pPr/>
              <a:t>‹N°›</a:t>
            </a:fld>
            <a:endParaRPr lang="fr-FR" altLang="fr-FR"/>
          </a:p>
        </p:txBody>
      </p:sp>
    </p:spTree>
    <p:extLst>
      <p:ext uri="{BB962C8B-B14F-4D97-AF65-F5344CB8AC3E}">
        <p14:creationId xmlns:p14="http://schemas.microsoft.com/office/powerpoint/2010/main" val="3380057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a:extLst>
              <a:ext uri="{FF2B5EF4-FFF2-40B4-BE49-F238E27FC236}">
                <a16:creationId xmlns:a16="http://schemas.microsoft.com/office/drawing/2014/main" id="{D19E1956-CF22-4878-8F3C-EDDA8ECAE479}"/>
              </a:ext>
            </a:extLst>
          </p:cNvPr>
          <p:cNvSpPr>
            <a:spLocks noGrp="1" noChangeArrowheads="1"/>
          </p:cNvSpPr>
          <p:nvPr>
            <p:ph type="dt" sz="half" idx="10"/>
          </p:nvPr>
        </p:nvSpPr>
        <p:spPr/>
        <p:txBody>
          <a:bodyPr/>
          <a:lstStyle>
            <a:lvl1pPr>
              <a:defRPr/>
            </a:lvl1pPr>
          </a:lstStyle>
          <a:p>
            <a:pPr>
              <a:defRPr/>
            </a:pPr>
            <a:endParaRPr lang="fr-FR"/>
          </a:p>
        </p:txBody>
      </p:sp>
      <p:sp>
        <p:nvSpPr>
          <p:cNvPr id="6" name="Espace réservé du pied de page 5">
            <a:extLst>
              <a:ext uri="{FF2B5EF4-FFF2-40B4-BE49-F238E27FC236}">
                <a16:creationId xmlns:a16="http://schemas.microsoft.com/office/drawing/2014/main" id="{DA0D6C03-2224-4502-92F1-EC1E9E28FC4D}"/>
              </a:ext>
            </a:extLst>
          </p:cNvPr>
          <p:cNvSpPr>
            <a:spLocks noGrp="1" noChangeArrowheads="1"/>
          </p:cNvSpPr>
          <p:nvPr>
            <p:ph type="ftr" sz="quarter" idx="11"/>
          </p:nvPr>
        </p:nvSpPr>
        <p:spPr/>
        <p:txBody>
          <a:bodyPr/>
          <a:lstStyle>
            <a:lvl1pPr>
              <a:defRPr/>
            </a:lvl1pPr>
          </a:lstStyle>
          <a:p>
            <a:pPr>
              <a:defRPr/>
            </a:pPr>
            <a:endParaRPr lang="fr-FR"/>
          </a:p>
        </p:txBody>
      </p:sp>
      <p:sp>
        <p:nvSpPr>
          <p:cNvPr id="7" name="Espace réservé du numéro de diapositive 6">
            <a:extLst>
              <a:ext uri="{FF2B5EF4-FFF2-40B4-BE49-F238E27FC236}">
                <a16:creationId xmlns:a16="http://schemas.microsoft.com/office/drawing/2014/main" id="{DC711F64-AEAC-49B9-9319-34AA36EF8FC8}"/>
              </a:ext>
            </a:extLst>
          </p:cNvPr>
          <p:cNvSpPr>
            <a:spLocks noGrp="1" noChangeArrowheads="1"/>
          </p:cNvSpPr>
          <p:nvPr>
            <p:ph type="sldNum" sz="quarter" idx="12"/>
          </p:nvPr>
        </p:nvSpPr>
        <p:spPr/>
        <p:txBody>
          <a:bodyPr/>
          <a:lstStyle>
            <a:lvl1pPr>
              <a:defRPr/>
            </a:lvl1pPr>
          </a:lstStyle>
          <a:p>
            <a:fld id="{ED19F41D-2334-4C92-8323-AD60F89B81F1}" type="slidenum">
              <a:rPr lang="fr-FR" altLang="fr-FR"/>
              <a:pPr/>
              <a:t>‹N°›</a:t>
            </a:fld>
            <a:endParaRPr lang="fr-FR" altLang="fr-FR"/>
          </a:p>
        </p:txBody>
      </p:sp>
    </p:spTree>
    <p:extLst>
      <p:ext uri="{BB962C8B-B14F-4D97-AF65-F5344CB8AC3E}">
        <p14:creationId xmlns:p14="http://schemas.microsoft.com/office/powerpoint/2010/main" val="3516981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cid:917134507@22112012-20DD"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F957F1C-22A7-4170-A4E6-E72822295039}"/>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altLang="fr-FR"/>
              <a:t>Cliquez pour modifier le style du titre</a:t>
            </a:r>
          </a:p>
        </p:txBody>
      </p:sp>
      <p:sp>
        <p:nvSpPr>
          <p:cNvPr id="1027" name="Rectangle 3">
            <a:extLst>
              <a:ext uri="{FF2B5EF4-FFF2-40B4-BE49-F238E27FC236}">
                <a16:creationId xmlns:a16="http://schemas.microsoft.com/office/drawing/2014/main" id="{F09F33DE-505B-4F98-BF59-12849CBE6DB3}"/>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1028" name="Rectangle 4">
            <a:extLst>
              <a:ext uri="{FF2B5EF4-FFF2-40B4-BE49-F238E27FC236}">
                <a16:creationId xmlns:a16="http://schemas.microsoft.com/office/drawing/2014/main" id="{2B9B830A-D8AA-4B93-8558-A471A8038B42}"/>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fr-FR"/>
          </a:p>
        </p:txBody>
      </p:sp>
      <p:sp>
        <p:nvSpPr>
          <p:cNvPr id="1029" name="Rectangle 5">
            <a:extLst>
              <a:ext uri="{FF2B5EF4-FFF2-40B4-BE49-F238E27FC236}">
                <a16:creationId xmlns:a16="http://schemas.microsoft.com/office/drawing/2014/main" id="{9995F4F3-CA5E-4473-AAAD-EDAEA6DE4AAD}"/>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fr-FR"/>
          </a:p>
        </p:txBody>
      </p:sp>
      <p:sp>
        <p:nvSpPr>
          <p:cNvPr id="1030" name="Rectangle 6">
            <a:extLst>
              <a:ext uri="{FF2B5EF4-FFF2-40B4-BE49-F238E27FC236}">
                <a16:creationId xmlns:a16="http://schemas.microsoft.com/office/drawing/2014/main" id="{8569A91B-7137-4FF5-B124-CB791CCA5A06}"/>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86BC139A-8F91-4A4C-A4D1-380A5F4C2415}" type="slidenum">
              <a:rPr lang="fr-FR" altLang="fr-FR"/>
              <a:pPr/>
              <a:t>‹N°›</a:t>
            </a:fld>
            <a:endParaRPr lang="fr-FR" altLang="fr-FR"/>
          </a:p>
        </p:txBody>
      </p:sp>
      <p:pic>
        <p:nvPicPr>
          <p:cNvPr id="1031" name="Picture 6" descr="cid:917134507@22112012-20DD">
            <a:extLst>
              <a:ext uri="{FF2B5EF4-FFF2-40B4-BE49-F238E27FC236}">
                <a16:creationId xmlns:a16="http://schemas.microsoft.com/office/drawing/2014/main" id="{9FA273A6-4E8D-4841-A72B-AECDF29461DB}"/>
              </a:ext>
            </a:extLst>
          </p:cNvPr>
          <p:cNvPicPr>
            <a:picLocks noChangeAspect="1" noChangeArrowheads="1"/>
          </p:cNvPicPr>
          <p:nvPr userDrawn="1"/>
        </p:nvPicPr>
        <p:blipFill>
          <a:blip r:embed="rId13" r:link="rId14">
            <a:extLst>
              <a:ext uri="{28A0092B-C50C-407E-A947-70E740481C1C}">
                <a14:useLocalDpi xmlns:a14="http://schemas.microsoft.com/office/drawing/2010/main" val="0"/>
              </a:ext>
            </a:extLst>
          </a:blip>
          <a:srcRect/>
          <a:stretch>
            <a:fillRect/>
          </a:stretch>
        </p:blipFill>
        <p:spPr bwMode="auto">
          <a:xfrm>
            <a:off x="11113" y="5818188"/>
            <a:ext cx="1247775" cy="103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2">
            <a:extLst>
              <a:ext uri="{FF2B5EF4-FFF2-40B4-BE49-F238E27FC236}">
                <a16:creationId xmlns:a16="http://schemas.microsoft.com/office/drawing/2014/main" id="{035DF594-2B5F-4C9D-AAE5-2EBB43A0B3B2}"/>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l="9505" r="3220"/>
          <a:stretch>
            <a:fillRect/>
          </a:stretch>
        </p:blipFill>
        <p:spPr bwMode="auto">
          <a:xfrm>
            <a:off x="1839913" y="5895975"/>
            <a:ext cx="7304087" cy="96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audio" Target="../media/audio2.wav"/><Relationship Id="rId7" Type="http://schemas.openxmlformats.org/officeDocument/2006/relationships/image" Target="../media/image8.e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image" Target="../media/image9.jpeg"/><Relationship Id="rId4" Type="http://schemas.openxmlformats.org/officeDocument/2006/relationships/audio" Target="../media/audio3.wav"/><Relationship Id="rId9" Type="http://schemas.openxmlformats.org/officeDocument/2006/relationships/image" Target="../media/image10.emf"/></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8.emf"/><Relationship Id="rId5" Type="http://schemas.openxmlformats.org/officeDocument/2006/relationships/oleObject" Target="../embeddings/oleObject7.bin"/><Relationship Id="rId4" Type="http://schemas.openxmlformats.org/officeDocument/2006/relationships/image" Target="../media/image9.jpeg"/></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8.emf"/><Relationship Id="rId5" Type="http://schemas.openxmlformats.org/officeDocument/2006/relationships/oleObject" Target="../embeddings/oleObject8.bin"/><Relationship Id="rId4" Type="http://schemas.openxmlformats.org/officeDocument/2006/relationships/image" Target="../media/image9.jpeg"/></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image" Target="../media/image10.emf"/><Relationship Id="rId4" Type="http://schemas.openxmlformats.org/officeDocument/2006/relationships/oleObject" Target="../embeddings/oleObject9.bin"/></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image" Target="../media/image10.emf"/><Relationship Id="rId4" Type="http://schemas.openxmlformats.org/officeDocument/2006/relationships/oleObject" Target="../embeddings/oleObject10.bin"/></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10.emf"/><Relationship Id="rId4" Type="http://schemas.openxmlformats.org/officeDocument/2006/relationships/oleObject" Target="../embeddings/oleObject11.bin"/></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8.emf"/><Relationship Id="rId5" Type="http://schemas.openxmlformats.org/officeDocument/2006/relationships/oleObject" Target="../embeddings/oleObject12.bin"/><Relationship Id="rId4" Type="http://schemas.openxmlformats.org/officeDocument/2006/relationships/image" Target="../media/image11.jpeg"/></Relationships>
</file>

<file path=ppt/slides/_rels/slide2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8.emf"/><Relationship Id="rId5" Type="http://schemas.openxmlformats.org/officeDocument/2006/relationships/oleObject" Target="../embeddings/oleObject13.bin"/><Relationship Id="rId4" Type="http://schemas.openxmlformats.org/officeDocument/2006/relationships/image" Target="../media/image9.jpeg"/></Relationships>
</file>

<file path=ppt/slides/_rels/slide2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8.emf"/><Relationship Id="rId5" Type="http://schemas.openxmlformats.org/officeDocument/2006/relationships/oleObject" Target="../embeddings/oleObject14.bin"/><Relationship Id="rId4" Type="http://schemas.openxmlformats.org/officeDocument/2006/relationships/image" Target="../media/image9.jpeg"/></Relationships>
</file>

<file path=ppt/slides/_rels/slide2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image" Target="../media/image10.emf"/><Relationship Id="rId4" Type="http://schemas.openxmlformats.org/officeDocument/2006/relationships/oleObject" Target="../embeddings/oleObject15.bin"/></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8.emf"/><Relationship Id="rId5" Type="http://schemas.openxmlformats.org/officeDocument/2006/relationships/oleObject" Target="../embeddings/oleObject1.bin"/><Relationship Id="rId4" Type="http://schemas.openxmlformats.org/officeDocument/2006/relationships/image" Target="../media/image9.jpeg"/></Relationships>
</file>

<file path=ppt/slides/_rels/slide3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image" Target="../media/image8.emf"/><Relationship Id="rId5" Type="http://schemas.openxmlformats.org/officeDocument/2006/relationships/oleObject" Target="../embeddings/oleObject16.bin"/><Relationship Id="rId4" Type="http://schemas.openxmlformats.org/officeDocument/2006/relationships/image" Target="../media/image12.jpeg"/></Relationships>
</file>

<file path=ppt/slides/_rels/slide3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image" Target="../media/image8.emf"/><Relationship Id="rId5" Type="http://schemas.openxmlformats.org/officeDocument/2006/relationships/oleObject" Target="../embeddings/oleObject17.bin"/><Relationship Id="rId4" Type="http://schemas.openxmlformats.org/officeDocument/2006/relationships/image" Target="../media/image13.jpeg"/></Relationships>
</file>

<file path=ppt/slides/_rels/slide3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slideLayout" Target="../slideLayouts/slideLayout7.xml"/><Relationship Id="rId1" Type="http://schemas.openxmlformats.org/officeDocument/2006/relationships/vmlDrawing" Target="../drawings/vmlDrawing17.vml"/><Relationship Id="rId5" Type="http://schemas.openxmlformats.org/officeDocument/2006/relationships/image" Target="../media/image10.emf"/><Relationship Id="rId4" Type="http://schemas.openxmlformats.org/officeDocument/2006/relationships/oleObject" Target="../embeddings/oleObject18.bin"/></Relationships>
</file>

<file path=ppt/slides/_rels/slide3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image" Target="../media/image8.emf"/><Relationship Id="rId5" Type="http://schemas.openxmlformats.org/officeDocument/2006/relationships/oleObject" Target="../embeddings/oleObject19.bin"/><Relationship Id="rId4" Type="http://schemas.openxmlformats.org/officeDocument/2006/relationships/image" Target="../media/image14.jpeg"/></Relationships>
</file>

<file path=ppt/slides/_rels/slide3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image" Target="../media/image8.emf"/><Relationship Id="rId5" Type="http://schemas.openxmlformats.org/officeDocument/2006/relationships/oleObject" Target="../embeddings/oleObject20.bin"/><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image" Target="../media/image8.emf"/><Relationship Id="rId5" Type="http://schemas.openxmlformats.org/officeDocument/2006/relationships/oleObject" Target="../embeddings/oleObject21.bin"/><Relationship Id="rId4" Type="http://schemas.openxmlformats.org/officeDocument/2006/relationships/image" Target="../media/image15.jpeg"/></Relationships>
</file>

<file path=ppt/slides/_rels/slide4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slideLayout" Target="../slideLayouts/slideLayout7.xml"/><Relationship Id="rId1" Type="http://schemas.openxmlformats.org/officeDocument/2006/relationships/vmlDrawing" Target="../drawings/vmlDrawing21.vml"/><Relationship Id="rId5" Type="http://schemas.openxmlformats.org/officeDocument/2006/relationships/image" Target="../media/image10.emf"/><Relationship Id="rId4" Type="http://schemas.openxmlformats.org/officeDocument/2006/relationships/oleObject" Target="../embeddings/oleObject22.bin"/></Relationships>
</file>

<file path=ppt/slides/_rels/slide4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image" Target="../media/image8.emf"/><Relationship Id="rId5" Type="http://schemas.openxmlformats.org/officeDocument/2006/relationships/oleObject" Target="../embeddings/oleObject23.bin"/><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8.emf"/><Relationship Id="rId5" Type="http://schemas.openxmlformats.org/officeDocument/2006/relationships/oleObject" Target="../embeddings/oleObject2.bin"/><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10.emf"/><Relationship Id="rId4" Type="http://schemas.openxmlformats.org/officeDocument/2006/relationships/oleObject" Target="../embeddings/oleObject3.bin"/></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10.emf"/><Relationship Id="rId4"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6">
            <a:extLst>
              <a:ext uri="{FF2B5EF4-FFF2-40B4-BE49-F238E27FC236}">
                <a16:creationId xmlns:a16="http://schemas.microsoft.com/office/drawing/2014/main" id="{9D5823A2-B712-4C8F-BAD6-CF13134E95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9488" y="976313"/>
            <a:ext cx="7097712" cy="5807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ZoneTexte 1">
            <a:extLst>
              <a:ext uri="{FF2B5EF4-FFF2-40B4-BE49-F238E27FC236}">
                <a16:creationId xmlns:a16="http://schemas.microsoft.com/office/drawing/2014/main" id="{8469A313-8AC1-44B2-B5D5-D3DBA2FE8D7D}"/>
              </a:ext>
            </a:extLst>
          </p:cNvPr>
          <p:cNvSpPr txBox="1"/>
          <p:nvPr/>
        </p:nvSpPr>
        <p:spPr>
          <a:xfrm>
            <a:off x="2743200" y="1905000"/>
            <a:ext cx="3340100" cy="1570038"/>
          </a:xfrm>
          <a:prstGeom prst="rect">
            <a:avLst/>
          </a:prstGeom>
          <a:noFill/>
        </p:spPr>
        <p:txBody>
          <a:bodyPr wrap="none">
            <a:spAutoFit/>
          </a:bodyPr>
          <a:lstStyle/>
          <a:p>
            <a:pPr>
              <a:defRPr/>
            </a:pPr>
            <a:r>
              <a:rPr lang="fr-FR" sz="4800" dirty="0">
                <a:solidFill>
                  <a:srgbClr val="000066"/>
                </a:solidFill>
                <a:effectLst>
                  <a:outerShdw blurRad="38100" dist="38100" dir="2700000" algn="tl">
                    <a:srgbClr val="C0C0C0"/>
                  </a:outerShdw>
                </a:effectLst>
                <a:latin typeface="Calibri" pitchFamily="34" charset="0"/>
              </a:rPr>
              <a:t>Info / intox ?</a:t>
            </a:r>
            <a:br>
              <a:rPr lang="fr-FR" sz="4800" dirty="0">
                <a:solidFill>
                  <a:srgbClr val="000066"/>
                </a:solidFill>
                <a:effectLst>
                  <a:outerShdw blurRad="38100" dist="38100" dir="2700000" algn="tl">
                    <a:srgbClr val="C0C0C0"/>
                  </a:outerShdw>
                </a:effectLst>
                <a:latin typeface="Calibri" pitchFamily="34" charset="0"/>
              </a:rPr>
            </a:br>
            <a:endParaRPr lang="fr-FR" sz="4800" dirty="0">
              <a:latin typeface="Arial" charset="0"/>
            </a:endParaRPr>
          </a:p>
        </p:txBody>
      </p:sp>
      <p:pic>
        <p:nvPicPr>
          <p:cNvPr id="7172" name="Image 3">
            <a:extLst>
              <a:ext uri="{FF2B5EF4-FFF2-40B4-BE49-F238E27FC236}">
                <a16:creationId xmlns:a16="http://schemas.microsoft.com/office/drawing/2014/main" id="{F7BC764F-2331-4929-9124-BD7BBD30A6F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2400" y="0"/>
            <a:ext cx="2339975" cy="164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Image 4">
            <a:extLst>
              <a:ext uri="{FF2B5EF4-FFF2-40B4-BE49-F238E27FC236}">
                <a16:creationId xmlns:a16="http://schemas.microsoft.com/office/drawing/2014/main" id="{8F474C1D-041D-4AFD-A706-3F1C37D35C9C}"/>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159500" y="317500"/>
            <a:ext cx="2286000"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u numéro de diapositive 5">
            <a:extLst>
              <a:ext uri="{FF2B5EF4-FFF2-40B4-BE49-F238E27FC236}">
                <a16:creationId xmlns:a16="http://schemas.microsoft.com/office/drawing/2014/main" id="{A4527723-0D30-4CA7-B400-FF8C3EAE29E0}"/>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DC6D5EBF-F7F5-4941-B7C9-42C481FFDF15}" type="slidenum">
              <a:rPr lang="fr-FR" altLang="fr-FR" sz="1400"/>
              <a:pPr algn="r" eaLnBrk="1" hangingPunct="1">
                <a:spcBef>
                  <a:spcPct val="0"/>
                </a:spcBef>
                <a:buFontTx/>
                <a:buNone/>
              </a:pPr>
              <a:t>10</a:t>
            </a:fld>
            <a:endParaRPr lang="fr-FR" altLang="fr-FR" sz="1400"/>
          </a:p>
        </p:txBody>
      </p:sp>
      <p:sp>
        <p:nvSpPr>
          <p:cNvPr id="17411" name="Rectangle 2">
            <a:extLst>
              <a:ext uri="{FF2B5EF4-FFF2-40B4-BE49-F238E27FC236}">
                <a16:creationId xmlns:a16="http://schemas.microsoft.com/office/drawing/2014/main" id="{88E9E9E9-AD26-45CF-B418-9CE99E63FE41}"/>
              </a:ext>
            </a:extLst>
          </p:cNvPr>
          <p:cNvSpPr>
            <a:spLocks noGrp="1" noChangeArrowheads="1"/>
          </p:cNvSpPr>
          <p:nvPr>
            <p:ph type="body" idx="4294967295"/>
          </p:nvPr>
        </p:nvSpPr>
        <p:spPr>
          <a:xfrm>
            <a:off x="76200" y="3657600"/>
            <a:ext cx="8893175" cy="2376488"/>
          </a:xfrm>
        </p:spPr>
        <p:txBody>
          <a:bodyPr/>
          <a:lstStyle/>
          <a:p>
            <a:pPr marL="447675" indent="-447675" algn="just" eaLnBrk="1" hangingPunct="1">
              <a:buClr>
                <a:schemeClr val="tx1"/>
              </a:buClr>
              <a:buFontTx/>
              <a:buNone/>
              <a:defRPr/>
            </a:pPr>
            <a:r>
              <a:rPr lang="fr-FR" altLang="fr-FR" sz="2800" dirty="0">
                <a:solidFill>
                  <a:srgbClr val="FF0066"/>
                </a:solidFill>
                <a:latin typeface="Calibri" pitchFamily="34" charset="0"/>
              </a:rPr>
              <a:t> </a:t>
            </a:r>
            <a:r>
              <a:rPr lang="fr-FR" altLang="fr-FR" sz="2800" b="1" dirty="0">
                <a:solidFill>
                  <a:srgbClr val="800000"/>
                </a:solidFill>
                <a:latin typeface="Calibri" pitchFamily="34" charset="0"/>
              </a:rPr>
              <a:t>Question 5</a:t>
            </a:r>
          </a:p>
          <a:p>
            <a:pPr marL="0" indent="0" algn="just">
              <a:buFontTx/>
              <a:buNone/>
              <a:defRPr/>
            </a:pPr>
            <a:r>
              <a:rPr lang="fr-FR" sz="3600" kern="12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Un de mes amis m’a affirmé avoir eu la grippe alors qu’il était vacciné</a:t>
            </a:r>
          </a:p>
        </p:txBody>
      </p:sp>
      <p:grpSp>
        <p:nvGrpSpPr>
          <p:cNvPr id="16388" name="Group 9">
            <a:extLst>
              <a:ext uri="{FF2B5EF4-FFF2-40B4-BE49-F238E27FC236}">
                <a16:creationId xmlns:a16="http://schemas.microsoft.com/office/drawing/2014/main" id="{B7AC3BCA-5825-4308-89C4-F22C47C75E1D}"/>
              </a:ext>
            </a:extLst>
          </p:cNvPr>
          <p:cNvGrpSpPr>
            <a:grpSpLocks/>
          </p:cNvGrpSpPr>
          <p:nvPr/>
        </p:nvGrpSpPr>
        <p:grpSpPr bwMode="auto">
          <a:xfrm>
            <a:off x="504825" y="404813"/>
            <a:ext cx="8229600" cy="2736850"/>
            <a:chOff x="318" y="255"/>
            <a:chExt cx="5184" cy="1724"/>
          </a:xfrm>
        </p:grpSpPr>
        <p:sp>
          <p:nvSpPr>
            <p:cNvPr id="16389" name="Rectangle 6">
              <a:extLst>
                <a:ext uri="{FF2B5EF4-FFF2-40B4-BE49-F238E27FC236}">
                  <a16:creationId xmlns:a16="http://schemas.microsoft.com/office/drawing/2014/main" id="{816DF906-A2C4-4FA2-9588-ED283565C0F2}"/>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16390" name="Group 11">
              <a:extLst>
                <a:ext uri="{FF2B5EF4-FFF2-40B4-BE49-F238E27FC236}">
                  <a16:creationId xmlns:a16="http://schemas.microsoft.com/office/drawing/2014/main" id="{4A32C7C8-021B-4E01-9460-006033907BCC}"/>
                </a:ext>
              </a:extLst>
            </p:cNvPr>
            <p:cNvGrpSpPr>
              <a:grpSpLocks/>
            </p:cNvGrpSpPr>
            <p:nvPr/>
          </p:nvGrpSpPr>
          <p:grpSpPr bwMode="auto">
            <a:xfrm>
              <a:off x="793" y="981"/>
              <a:ext cx="4400" cy="998"/>
              <a:chOff x="793" y="981"/>
              <a:chExt cx="4400" cy="998"/>
            </a:xfrm>
          </p:grpSpPr>
          <p:pic>
            <p:nvPicPr>
              <p:cNvPr id="16391" name="Picture 4" descr="bombe">
                <a:extLst>
                  <a:ext uri="{FF2B5EF4-FFF2-40B4-BE49-F238E27FC236}">
                    <a16:creationId xmlns:a16="http://schemas.microsoft.com/office/drawing/2014/main" id="{82E8D80B-AC71-43C2-9576-8AAAB6BEACB2}"/>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2" name="Picture 13" descr="Ampoule">
                <a:extLst>
                  <a:ext uri="{FF2B5EF4-FFF2-40B4-BE49-F238E27FC236}">
                    <a16:creationId xmlns:a16="http://schemas.microsoft.com/office/drawing/2014/main" id="{5F5652A1-43BF-41DE-93E9-5EB51899EC6F}"/>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u numéro de diapositive 5">
            <a:extLst>
              <a:ext uri="{FF2B5EF4-FFF2-40B4-BE49-F238E27FC236}">
                <a16:creationId xmlns:a16="http://schemas.microsoft.com/office/drawing/2014/main" id="{C7312FAA-2F3C-49AB-991C-6FA52A3FDC44}"/>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A0509D1B-4BB1-4945-AB27-A4D0329704DB}" type="slidenum">
              <a:rPr lang="fr-FR" altLang="fr-FR" sz="1400"/>
              <a:pPr algn="r" eaLnBrk="1" hangingPunct="1">
                <a:spcBef>
                  <a:spcPct val="0"/>
                </a:spcBef>
                <a:buFontTx/>
                <a:buNone/>
              </a:pPr>
              <a:t>11</a:t>
            </a:fld>
            <a:endParaRPr lang="fr-FR" altLang="fr-FR" sz="1400"/>
          </a:p>
        </p:txBody>
      </p:sp>
      <p:sp>
        <p:nvSpPr>
          <p:cNvPr id="89090" name="Rectangle 2">
            <a:extLst>
              <a:ext uri="{FF2B5EF4-FFF2-40B4-BE49-F238E27FC236}">
                <a16:creationId xmlns:a16="http://schemas.microsoft.com/office/drawing/2014/main" id="{7E35EB31-9757-4108-9B27-B1252F1863D5}"/>
              </a:ext>
            </a:extLst>
          </p:cNvPr>
          <p:cNvSpPr>
            <a:spLocks noGrp="1" noChangeArrowheads="1"/>
          </p:cNvSpPr>
          <p:nvPr>
            <p:ph type="body" idx="4294967295"/>
          </p:nvPr>
        </p:nvSpPr>
        <p:spPr>
          <a:xfrm>
            <a:off x="685800" y="2592388"/>
            <a:ext cx="7620000" cy="4265612"/>
          </a:xfrm>
        </p:spPr>
        <p:txBody>
          <a:bodyPr/>
          <a:lstStyle/>
          <a:p>
            <a:pPr marL="0" indent="0" algn="just">
              <a:buFontTx/>
              <a:buNone/>
              <a:defRPr/>
            </a:pPr>
            <a:r>
              <a:rPr lang="fr-FR" sz="2400" kern="1200" dirty="0">
                <a:solidFill>
                  <a:srgbClr val="000066"/>
                </a:solidFill>
                <a:latin typeface="Calibri" panose="020F0502020204030204" pitchFamily="34" charset="0"/>
                <a:cs typeface="Calibri" panose="020F0502020204030204" pitchFamily="34" charset="0"/>
              </a:rPr>
              <a:t>L’efficacité vaccinale n’est pas de 100%. On peut donc avoir la grippe malgré la vaccination. </a:t>
            </a:r>
          </a:p>
          <a:p>
            <a:pPr marL="0" indent="0" algn="just">
              <a:buFontTx/>
              <a:buNone/>
              <a:defRPr/>
            </a:pPr>
            <a:r>
              <a:rPr lang="fr-FR" sz="2400" kern="1200" dirty="0">
                <a:solidFill>
                  <a:srgbClr val="000066"/>
                </a:solidFill>
                <a:latin typeface="Calibri" panose="020F0502020204030204" pitchFamily="34" charset="0"/>
                <a:cs typeface="Calibri" panose="020F0502020204030204" pitchFamily="34" charset="0"/>
              </a:rPr>
              <a:t>Toutefois, votre ami ne peut affirmer avoir eu la grippe que si on a pratiqué un test prouvant que sa maladie était bien due à ce virus. En effet, les très nombreux virus respiratoires qui circulent en même temps que les virus grippaux peuvent entraîner des infections respiratoires fébriles qui ne peuvent être différentiées de la grippe que par un test de laboratoire. </a:t>
            </a:r>
          </a:p>
        </p:txBody>
      </p:sp>
      <p:grpSp>
        <p:nvGrpSpPr>
          <p:cNvPr id="2" name="Group 3">
            <a:extLst>
              <a:ext uri="{FF2B5EF4-FFF2-40B4-BE49-F238E27FC236}">
                <a16:creationId xmlns:a16="http://schemas.microsoft.com/office/drawing/2014/main" id="{90AA6D92-3F7B-4B88-B3BC-B8723306E294}"/>
              </a:ext>
            </a:extLst>
          </p:cNvPr>
          <p:cNvGrpSpPr>
            <a:grpSpLocks/>
          </p:cNvGrpSpPr>
          <p:nvPr/>
        </p:nvGrpSpPr>
        <p:grpSpPr bwMode="auto">
          <a:xfrm>
            <a:off x="0" y="0"/>
            <a:ext cx="9296400" cy="1744663"/>
            <a:chOff x="295" y="0"/>
            <a:chExt cx="5184" cy="1099"/>
          </a:xfrm>
        </p:grpSpPr>
        <p:grpSp>
          <p:nvGrpSpPr>
            <p:cNvPr id="17414" name="Group 4">
              <a:extLst>
                <a:ext uri="{FF2B5EF4-FFF2-40B4-BE49-F238E27FC236}">
                  <a16:creationId xmlns:a16="http://schemas.microsoft.com/office/drawing/2014/main" id="{1BFD363C-C024-4805-89B6-49D11E5D3725}"/>
                </a:ext>
              </a:extLst>
            </p:cNvPr>
            <p:cNvGrpSpPr>
              <a:grpSpLocks/>
            </p:cNvGrpSpPr>
            <p:nvPr/>
          </p:nvGrpSpPr>
          <p:grpSpPr bwMode="auto">
            <a:xfrm>
              <a:off x="4024" y="0"/>
              <a:ext cx="1293" cy="1099"/>
              <a:chOff x="4024" y="0"/>
              <a:chExt cx="1293" cy="1099"/>
            </a:xfrm>
          </p:grpSpPr>
          <p:pic>
            <p:nvPicPr>
              <p:cNvPr id="17416" name="Picture 5" descr="bombe">
                <a:extLst>
                  <a:ext uri="{FF2B5EF4-FFF2-40B4-BE49-F238E27FC236}">
                    <a16:creationId xmlns:a16="http://schemas.microsoft.com/office/drawing/2014/main" id="{DF998BEC-486B-4EE4-B305-A5AB26FBE875}"/>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5" y="164"/>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7417" name="Object 6">
                <a:extLst>
                  <a:ext uri="{FF2B5EF4-FFF2-40B4-BE49-F238E27FC236}">
                    <a16:creationId xmlns:a16="http://schemas.microsoft.com/office/drawing/2014/main" id="{A79F4072-8E9E-4D7B-BA0B-AD29178FF9B6}"/>
                  </a:ext>
                </a:extLst>
              </p:cNvPr>
              <p:cNvGraphicFramePr>
                <a:graphicFrameLocks noChangeAspect="1"/>
              </p:cNvGraphicFramePr>
              <p:nvPr/>
            </p:nvGraphicFramePr>
            <p:xfrm>
              <a:off x="4024" y="0"/>
              <a:ext cx="1293" cy="1099"/>
            </p:xfrm>
            <a:graphic>
              <a:graphicData uri="http://schemas.openxmlformats.org/presentationml/2006/ole">
                <mc:AlternateContent xmlns:mc="http://schemas.openxmlformats.org/markup-compatibility/2006">
                  <mc:Choice xmlns:v="urn:schemas-microsoft-com:vml" Requires="v">
                    <p:oleObj spid="_x0000_s17418" name="CorelDRAW" r:id="rId6" imgW="2052828" imgH="1744675" progId="CorelDraw.Graphic.8">
                      <p:embed/>
                    </p:oleObj>
                  </mc:Choice>
                  <mc:Fallback>
                    <p:oleObj name="CorelDRAW" r:id="rId6" imgW="2052828" imgH="1744675" progId="CorelDraw.Graphic.8">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24" y="0"/>
                            <a:ext cx="1293" cy="1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17415" name="Rectangle 7">
              <a:extLst>
                <a:ext uri="{FF2B5EF4-FFF2-40B4-BE49-F238E27FC236}">
                  <a16:creationId xmlns:a16="http://schemas.microsoft.com/office/drawing/2014/main" id="{256B6DEA-3493-40EA-881A-7724D012D530}"/>
                </a:ext>
              </a:extLst>
            </p:cNvPr>
            <p:cNvSpPr>
              <a:spLocks noChangeArrowheads="1"/>
            </p:cNvSpPr>
            <p:nvPr/>
          </p:nvSpPr>
          <p:spPr bwMode="auto">
            <a:xfrm>
              <a:off x="295"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Info/Intox !</a:t>
              </a:r>
            </a:p>
          </p:txBody>
        </p:sp>
      </p:grpSp>
      <p:graphicFrame>
        <p:nvGraphicFramePr>
          <p:cNvPr id="10" name="Object 5">
            <a:extLst>
              <a:ext uri="{FF2B5EF4-FFF2-40B4-BE49-F238E27FC236}">
                <a16:creationId xmlns:a16="http://schemas.microsoft.com/office/drawing/2014/main" id="{8D0C5A00-1E66-456D-B4A8-029424968313}"/>
              </a:ext>
            </a:extLst>
          </p:cNvPr>
          <p:cNvGraphicFramePr>
            <a:graphicFrameLocks noChangeAspect="1"/>
          </p:cNvGraphicFramePr>
          <p:nvPr/>
        </p:nvGraphicFramePr>
        <p:xfrm>
          <a:off x="304800" y="76200"/>
          <a:ext cx="1635125" cy="1844675"/>
        </p:xfrm>
        <a:graphic>
          <a:graphicData uri="http://schemas.openxmlformats.org/presentationml/2006/ole">
            <mc:AlternateContent xmlns:mc="http://schemas.openxmlformats.org/markup-compatibility/2006">
              <mc:Choice xmlns:v="urn:schemas-microsoft-com:vml" Requires="v">
                <p:oleObj spid="_x0000_s17419" name="CorelDRAW" r:id="rId8" imgW="2077212" imgH="2340864" progId="CorelDraw.Graphic.8">
                  <p:embed/>
                </p:oleObj>
              </mc:Choice>
              <mc:Fallback>
                <p:oleObj name="CorelDRAW" r:id="rId8" imgW="2077212" imgH="2340864" progId="CorelDraw.Graphic.8">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04800" y="76200"/>
                        <a:ext cx="1635125" cy="184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3" name="cashreg.wav"/>
                                        </p:tgtEl>
                                      </p:cMediaNode>
                                    </p:audio>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subTnLst>
                                    <p:audio>
                                      <p:cMediaNode>
                                        <p:cTn display="0" masterRel="sameClick">
                                          <p:stCondLst>
                                            <p:cond evt="begin" delay="0">
                                              <p:tn val="9"/>
                                            </p:cond>
                                          </p:stCondLst>
                                          <p:endCondLst>
                                            <p:cond evt="onStopAudio" delay="0">
                                              <p:tgtEl>
                                                <p:sldTgt/>
                                              </p:tgtEl>
                                            </p:cond>
                                          </p:endCondLst>
                                        </p:cTn>
                                        <p:tgtEl>
                                          <p:sndTgt r:embed="rId4" name="bomb.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nodeType="clickEffect">
                                  <p:stCondLst>
                                    <p:cond delay="0"/>
                                  </p:stCondLst>
                                  <p:childTnLst>
                                    <p:set>
                                      <p:cBhvr>
                                        <p:cTn id="14" dur="1" fill="hold">
                                          <p:stCondLst>
                                            <p:cond delay="0"/>
                                          </p:stCondLst>
                                        </p:cTn>
                                        <p:tgtEl>
                                          <p:spTgt spid="89090">
                                            <p:txEl>
                                              <p:pRg st="0" end="0"/>
                                            </p:txEl>
                                          </p:spTgt>
                                        </p:tgtEl>
                                        <p:attrNameLst>
                                          <p:attrName>style.visibility</p:attrName>
                                        </p:attrNameLst>
                                      </p:cBhvr>
                                      <p:to>
                                        <p:strVal val="visible"/>
                                      </p:to>
                                    </p:set>
                                    <p:anim calcmode="lin" valueType="num">
                                      <p:cBhvr additive="base">
                                        <p:cTn id="15" dur="500" fill="hold"/>
                                        <p:tgtEl>
                                          <p:spTgt spid="89090">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89090">
                                            <p:txEl>
                                              <p:pRg st="0" end="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89090">
                                            <p:txEl>
                                              <p:pRg st="1" end="1"/>
                                            </p:txEl>
                                          </p:spTgt>
                                        </p:tgtEl>
                                        <p:attrNameLst>
                                          <p:attrName>style.visibility</p:attrName>
                                        </p:attrNameLst>
                                      </p:cBhvr>
                                      <p:to>
                                        <p:strVal val="visible"/>
                                      </p:to>
                                    </p:set>
                                    <p:anim calcmode="lin" valueType="num">
                                      <p:cBhvr additive="base">
                                        <p:cTn id="19" dur="500" fill="hold"/>
                                        <p:tgtEl>
                                          <p:spTgt spid="89090">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909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u numéro de diapositive 5">
            <a:extLst>
              <a:ext uri="{FF2B5EF4-FFF2-40B4-BE49-F238E27FC236}">
                <a16:creationId xmlns:a16="http://schemas.microsoft.com/office/drawing/2014/main" id="{98EB1D70-1FCA-406F-B4D9-C95EBD74F2CE}"/>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5FB42876-6865-458F-B5B5-20F241E0D359}" type="slidenum">
              <a:rPr lang="fr-FR" altLang="fr-FR" sz="1400"/>
              <a:pPr algn="r" eaLnBrk="1" hangingPunct="1">
                <a:spcBef>
                  <a:spcPct val="0"/>
                </a:spcBef>
                <a:buFontTx/>
                <a:buNone/>
              </a:pPr>
              <a:t>12</a:t>
            </a:fld>
            <a:endParaRPr lang="fr-FR" altLang="fr-FR" sz="1400"/>
          </a:p>
        </p:txBody>
      </p:sp>
      <p:sp>
        <p:nvSpPr>
          <p:cNvPr id="19459" name="Rectangle 2">
            <a:extLst>
              <a:ext uri="{FF2B5EF4-FFF2-40B4-BE49-F238E27FC236}">
                <a16:creationId xmlns:a16="http://schemas.microsoft.com/office/drawing/2014/main" id="{022B5B7D-93EF-4530-AA42-9E3A24C74570}"/>
              </a:ext>
            </a:extLst>
          </p:cNvPr>
          <p:cNvSpPr>
            <a:spLocks noGrp="1" noChangeArrowheads="1"/>
          </p:cNvSpPr>
          <p:nvPr>
            <p:ph type="body" idx="4294967295"/>
          </p:nvPr>
        </p:nvSpPr>
        <p:spPr>
          <a:xfrm>
            <a:off x="0" y="3810000"/>
            <a:ext cx="9144000" cy="1655763"/>
          </a:xfrm>
        </p:spPr>
        <p:txBody>
          <a:bodyPr/>
          <a:lstStyle/>
          <a:p>
            <a:pPr marL="447675" indent="-447675" algn="just" eaLnBrk="1" hangingPunct="1">
              <a:buClr>
                <a:schemeClr val="tx1"/>
              </a:buClr>
              <a:buFontTx/>
              <a:buNone/>
              <a:defRPr/>
            </a:pPr>
            <a:r>
              <a:rPr lang="fr-FR" altLang="fr-FR" sz="2800" dirty="0">
                <a:solidFill>
                  <a:srgbClr val="FF0066"/>
                </a:solidFill>
                <a:latin typeface="Calibri" pitchFamily="34" charset="0"/>
              </a:rPr>
              <a:t> </a:t>
            </a:r>
            <a:r>
              <a:rPr lang="fr-FR" altLang="fr-FR" sz="2800" b="1" dirty="0">
                <a:solidFill>
                  <a:srgbClr val="800000"/>
                </a:solidFill>
                <a:latin typeface="Calibri" pitchFamily="34" charset="0"/>
              </a:rPr>
              <a:t>Question 6</a:t>
            </a:r>
          </a:p>
          <a:p>
            <a:pPr marL="0" indent="0" algn="just">
              <a:buFontTx/>
              <a:buNone/>
              <a:defRPr/>
            </a:pPr>
            <a:r>
              <a:rPr lang="fr-FR" sz="3600" kern="12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J’ai été malade le lendemain de la vaccination : le vaccin m’a donné la grippe</a:t>
            </a:r>
          </a:p>
        </p:txBody>
      </p:sp>
      <p:grpSp>
        <p:nvGrpSpPr>
          <p:cNvPr id="18436" name="Group 13">
            <a:extLst>
              <a:ext uri="{FF2B5EF4-FFF2-40B4-BE49-F238E27FC236}">
                <a16:creationId xmlns:a16="http://schemas.microsoft.com/office/drawing/2014/main" id="{B1DB35B6-00C1-44C8-ACAD-838CC2941BC1}"/>
              </a:ext>
            </a:extLst>
          </p:cNvPr>
          <p:cNvGrpSpPr>
            <a:grpSpLocks/>
          </p:cNvGrpSpPr>
          <p:nvPr/>
        </p:nvGrpSpPr>
        <p:grpSpPr bwMode="auto">
          <a:xfrm>
            <a:off x="504825" y="404813"/>
            <a:ext cx="8229600" cy="2736850"/>
            <a:chOff x="318" y="255"/>
            <a:chExt cx="5184" cy="1724"/>
          </a:xfrm>
        </p:grpSpPr>
        <p:sp>
          <p:nvSpPr>
            <p:cNvPr id="18437" name="Rectangle 6">
              <a:extLst>
                <a:ext uri="{FF2B5EF4-FFF2-40B4-BE49-F238E27FC236}">
                  <a16:creationId xmlns:a16="http://schemas.microsoft.com/office/drawing/2014/main" id="{2E224DC2-829F-4027-B277-83E1782EF7D2}"/>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18438" name="Group 15">
              <a:extLst>
                <a:ext uri="{FF2B5EF4-FFF2-40B4-BE49-F238E27FC236}">
                  <a16:creationId xmlns:a16="http://schemas.microsoft.com/office/drawing/2014/main" id="{308F8F24-8F5A-45CF-9DA6-A9FB01CB07C1}"/>
                </a:ext>
              </a:extLst>
            </p:cNvPr>
            <p:cNvGrpSpPr>
              <a:grpSpLocks/>
            </p:cNvGrpSpPr>
            <p:nvPr/>
          </p:nvGrpSpPr>
          <p:grpSpPr bwMode="auto">
            <a:xfrm>
              <a:off x="793" y="981"/>
              <a:ext cx="4400" cy="998"/>
              <a:chOff x="793" y="981"/>
              <a:chExt cx="4400" cy="998"/>
            </a:xfrm>
          </p:grpSpPr>
          <p:pic>
            <p:nvPicPr>
              <p:cNvPr id="18439" name="Picture 4" descr="bombe">
                <a:extLst>
                  <a:ext uri="{FF2B5EF4-FFF2-40B4-BE49-F238E27FC236}">
                    <a16:creationId xmlns:a16="http://schemas.microsoft.com/office/drawing/2014/main" id="{55BA0383-67FF-48AB-9040-E36EC331BF83}"/>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0" name="Picture 17" descr="Ampoule">
                <a:extLst>
                  <a:ext uri="{FF2B5EF4-FFF2-40B4-BE49-F238E27FC236}">
                    <a16:creationId xmlns:a16="http://schemas.microsoft.com/office/drawing/2014/main" id="{3EF27F53-6535-49AF-B18B-E31544CF959A}"/>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u numéro de diapositive 5">
            <a:extLst>
              <a:ext uri="{FF2B5EF4-FFF2-40B4-BE49-F238E27FC236}">
                <a16:creationId xmlns:a16="http://schemas.microsoft.com/office/drawing/2014/main" id="{EEA48E39-3040-4BE8-AFEE-14AB27F2CDB6}"/>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D9282571-DDED-4A22-93B4-14040D7E16EC}" type="slidenum">
              <a:rPr lang="fr-FR" altLang="fr-FR" sz="1400"/>
              <a:pPr algn="r" eaLnBrk="1" hangingPunct="1">
                <a:spcBef>
                  <a:spcPct val="0"/>
                </a:spcBef>
                <a:buFontTx/>
                <a:buNone/>
              </a:pPr>
              <a:t>13</a:t>
            </a:fld>
            <a:endParaRPr lang="fr-FR" altLang="fr-FR" sz="1400"/>
          </a:p>
        </p:txBody>
      </p:sp>
      <p:sp>
        <p:nvSpPr>
          <p:cNvPr id="44034" name="Rectangle 2">
            <a:extLst>
              <a:ext uri="{FF2B5EF4-FFF2-40B4-BE49-F238E27FC236}">
                <a16:creationId xmlns:a16="http://schemas.microsoft.com/office/drawing/2014/main" id="{295DE488-3036-42E4-83EB-01A6550E40E0}"/>
              </a:ext>
            </a:extLst>
          </p:cNvPr>
          <p:cNvSpPr>
            <a:spLocks noGrp="1" noChangeArrowheads="1"/>
          </p:cNvSpPr>
          <p:nvPr>
            <p:ph type="body" idx="4294967295"/>
          </p:nvPr>
        </p:nvSpPr>
        <p:spPr>
          <a:xfrm>
            <a:off x="635000" y="2498725"/>
            <a:ext cx="8016875" cy="1997075"/>
          </a:xfrm>
        </p:spPr>
        <p:txBody>
          <a:bodyPr/>
          <a:lstStyle/>
          <a:p>
            <a:pPr marL="0" indent="0" algn="just">
              <a:buFontTx/>
              <a:buNone/>
              <a:defRPr/>
            </a:pPr>
            <a:r>
              <a:rPr lang="fr-FR" sz="2400" kern="1200" dirty="0">
                <a:solidFill>
                  <a:srgbClr val="000066"/>
                </a:solidFill>
                <a:latin typeface="Calibri" panose="020F0502020204030204" pitchFamily="34" charset="0"/>
                <a:cs typeface="Calibri" panose="020F0502020204030204" pitchFamily="34" charset="0"/>
              </a:rPr>
              <a:t>Le vaccin utilisé chez les adultes est fabriqué à partir de virus tués. Il ne peut donc pas provoquer la grippe. Un des effets secondaires connus de la vaccination grippale est la survenue, généralement dans les heures suivant la vaccination, d’un tableau clinique comportant de la fièvre et des douleurs musculaires. Ces symptômes sont traités aisément avec de faibles doses de paracétamol et ne durent habituellement pas plus de 24 heures. Ceci peut faire croire aux patients qu’ils ont eu la grippe, mais ce n’est pas le cas.</a:t>
            </a:r>
          </a:p>
        </p:txBody>
      </p:sp>
      <p:grpSp>
        <p:nvGrpSpPr>
          <p:cNvPr id="2" name="Group 3">
            <a:extLst>
              <a:ext uri="{FF2B5EF4-FFF2-40B4-BE49-F238E27FC236}">
                <a16:creationId xmlns:a16="http://schemas.microsoft.com/office/drawing/2014/main" id="{450FB91E-738D-408D-835D-A96259BE9E70}"/>
              </a:ext>
            </a:extLst>
          </p:cNvPr>
          <p:cNvGrpSpPr>
            <a:grpSpLocks/>
          </p:cNvGrpSpPr>
          <p:nvPr/>
        </p:nvGrpSpPr>
        <p:grpSpPr bwMode="auto">
          <a:xfrm>
            <a:off x="0" y="188913"/>
            <a:ext cx="9144000" cy="1744662"/>
            <a:chOff x="295" y="0"/>
            <a:chExt cx="5184" cy="1099"/>
          </a:xfrm>
        </p:grpSpPr>
        <p:grpSp>
          <p:nvGrpSpPr>
            <p:cNvPr id="19461" name="Group 4">
              <a:extLst>
                <a:ext uri="{FF2B5EF4-FFF2-40B4-BE49-F238E27FC236}">
                  <a16:creationId xmlns:a16="http://schemas.microsoft.com/office/drawing/2014/main" id="{4B9F2F48-F65F-4961-81F2-025444247A6B}"/>
                </a:ext>
              </a:extLst>
            </p:cNvPr>
            <p:cNvGrpSpPr>
              <a:grpSpLocks/>
            </p:cNvGrpSpPr>
            <p:nvPr/>
          </p:nvGrpSpPr>
          <p:grpSpPr bwMode="auto">
            <a:xfrm>
              <a:off x="3787" y="0"/>
              <a:ext cx="1293" cy="1099"/>
              <a:chOff x="3787" y="0"/>
              <a:chExt cx="1293" cy="1099"/>
            </a:xfrm>
          </p:grpSpPr>
          <p:pic>
            <p:nvPicPr>
              <p:cNvPr id="19463" name="Picture 5" descr="bombe">
                <a:extLst>
                  <a:ext uri="{FF2B5EF4-FFF2-40B4-BE49-F238E27FC236}">
                    <a16:creationId xmlns:a16="http://schemas.microsoft.com/office/drawing/2014/main" id="{FE41F373-743E-42DE-B011-E4570AFE8D17}"/>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5" y="164"/>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9464" name="Object 6">
                <a:extLst>
                  <a:ext uri="{FF2B5EF4-FFF2-40B4-BE49-F238E27FC236}">
                    <a16:creationId xmlns:a16="http://schemas.microsoft.com/office/drawing/2014/main" id="{5EE71CE2-08BA-466E-B676-E1D20E8EB080}"/>
                  </a:ext>
                </a:extLst>
              </p:cNvPr>
              <p:cNvGraphicFramePr>
                <a:graphicFrameLocks noChangeAspect="1"/>
              </p:cNvGraphicFramePr>
              <p:nvPr/>
            </p:nvGraphicFramePr>
            <p:xfrm>
              <a:off x="3787" y="0"/>
              <a:ext cx="1293" cy="1099"/>
            </p:xfrm>
            <a:graphic>
              <a:graphicData uri="http://schemas.openxmlformats.org/presentationml/2006/ole">
                <mc:AlternateContent xmlns:mc="http://schemas.openxmlformats.org/markup-compatibility/2006">
                  <mc:Choice xmlns:v="urn:schemas-microsoft-com:vml" Requires="v">
                    <p:oleObj spid="_x0000_s19465" name="CorelDRAW" r:id="rId5" imgW="2052828" imgH="1744675" progId="CorelDraw.Graphic.8">
                      <p:embed/>
                    </p:oleObj>
                  </mc:Choice>
                  <mc:Fallback>
                    <p:oleObj name="CorelDRAW" r:id="rId5" imgW="2052828" imgH="1744675" progId="CorelDraw.Graphic.8">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7" y="0"/>
                            <a:ext cx="1293" cy="1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19462" name="Rectangle 7">
              <a:extLst>
                <a:ext uri="{FF2B5EF4-FFF2-40B4-BE49-F238E27FC236}">
                  <a16:creationId xmlns:a16="http://schemas.microsoft.com/office/drawing/2014/main" id="{A8871732-7234-4B3C-927D-CA79AF87B758}"/>
                </a:ext>
              </a:extLst>
            </p:cNvPr>
            <p:cNvSpPr>
              <a:spLocks noChangeArrowheads="1"/>
            </p:cNvSpPr>
            <p:nvPr/>
          </p:nvSpPr>
          <p:spPr bwMode="auto">
            <a:xfrm>
              <a:off x="295"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Intox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explod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4034">
                                            <p:txEl>
                                              <p:pRg st="0" end="0"/>
                                            </p:txEl>
                                          </p:spTgt>
                                        </p:tgtEl>
                                        <p:attrNameLst>
                                          <p:attrName>style.visibility</p:attrName>
                                        </p:attrNameLst>
                                      </p:cBhvr>
                                      <p:to>
                                        <p:strVal val="visible"/>
                                      </p:to>
                                    </p:set>
                                    <p:anim calcmode="lin" valueType="num">
                                      <p:cBhvr additive="base">
                                        <p:cTn id="13" dur="500" fill="hold"/>
                                        <p:tgtEl>
                                          <p:spTgt spid="4403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403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ce réservé du numéro de diapositive 5">
            <a:extLst>
              <a:ext uri="{FF2B5EF4-FFF2-40B4-BE49-F238E27FC236}">
                <a16:creationId xmlns:a16="http://schemas.microsoft.com/office/drawing/2014/main" id="{D79C7AF7-FE1F-4483-9694-A780C094F0DF}"/>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887265D0-F971-4236-BD97-7951F1DC4CD3}" type="slidenum">
              <a:rPr lang="fr-FR" altLang="fr-FR" sz="1400"/>
              <a:pPr algn="r" eaLnBrk="1" hangingPunct="1">
                <a:spcBef>
                  <a:spcPct val="0"/>
                </a:spcBef>
                <a:buFontTx/>
                <a:buNone/>
              </a:pPr>
              <a:t>14</a:t>
            </a:fld>
            <a:endParaRPr lang="fr-FR" altLang="fr-FR" sz="1400"/>
          </a:p>
        </p:txBody>
      </p:sp>
      <p:sp>
        <p:nvSpPr>
          <p:cNvPr id="21507" name="Rectangle 2">
            <a:extLst>
              <a:ext uri="{FF2B5EF4-FFF2-40B4-BE49-F238E27FC236}">
                <a16:creationId xmlns:a16="http://schemas.microsoft.com/office/drawing/2014/main" id="{C64BE405-36B7-4F90-9AC9-D744002419D7}"/>
              </a:ext>
            </a:extLst>
          </p:cNvPr>
          <p:cNvSpPr>
            <a:spLocks noGrp="1" noChangeArrowheads="1"/>
          </p:cNvSpPr>
          <p:nvPr>
            <p:ph type="body" idx="4294967295"/>
          </p:nvPr>
        </p:nvSpPr>
        <p:spPr>
          <a:xfrm>
            <a:off x="685800" y="3810000"/>
            <a:ext cx="8382000" cy="1728788"/>
          </a:xfrm>
        </p:spPr>
        <p:txBody>
          <a:bodyPr/>
          <a:lstStyle/>
          <a:p>
            <a:pPr marL="447675" indent="-447675" algn="just" eaLnBrk="1" hangingPunct="1">
              <a:buClr>
                <a:schemeClr val="tx1"/>
              </a:buClr>
              <a:buFontTx/>
              <a:buNone/>
              <a:defRPr/>
            </a:pPr>
            <a:r>
              <a:rPr lang="fr-FR" altLang="fr-FR" sz="2800" dirty="0">
                <a:solidFill>
                  <a:srgbClr val="FF0066"/>
                </a:solidFill>
                <a:latin typeface="Calibri" pitchFamily="34" charset="0"/>
              </a:rPr>
              <a:t> </a:t>
            </a:r>
            <a:r>
              <a:rPr lang="fr-FR" altLang="fr-FR" sz="2800" b="1" dirty="0">
                <a:solidFill>
                  <a:srgbClr val="800000"/>
                </a:solidFill>
                <a:latin typeface="Calibri" pitchFamily="34" charset="0"/>
              </a:rPr>
              <a:t>Question 7</a:t>
            </a:r>
          </a:p>
          <a:p>
            <a:pPr marL="0" indent="0" algn="just">
              <a:buFontTx/>
              <a:buNone/>
              <a:defRPr/>
            </a:pPr>
            <a:r>
              <a:rPr lang="fr-FR" sz="3600" kern="12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Le vaccin contre la grippe contient des adjuvants, notamment de l’aluminium qui sont des produits dangereux</a:t>
            </a:r>
          </a:p>
        </p:txBody>
      </p:sp>
      <p:grpSp>
        <p:nvGrpSpPr>
          <p:cNvPr id="20484" name="Group 10">
            <a:extLst>
              <a:ext uri="{FF2B5EF4-FFF2-40B4-BE49-F238E27FC236}">
                <a16:creationId xmlns:a16="http://schemas.microsoft.com/office/drawing/2014/main" id="{B226404B-7663-4651-8BF1-CC2440B9A62F}"/>
              </a:ext>
            </a:extLst>
          </p:cNvPr>
          <p:cNvGrpSpPr>
            <a:grpSpLocks/>
          </p:cNvGrpSpPr>
          <p:nvPr/>
        </p:nvGrpSpPr>
        <p:grpSpPr bwMode="auto">
          <a:xfrm>
            <a:off x="504825" y="404813"/>
            <a:ext cx="8229600" cy="2736850"/>
            <a:chOff x="318" y="255"/>
            <a:chExt cx="5184" cy="1724"/>
          </a:xfrm>
        </p:grpSpPr>
        <p:sp>
          <p:nvSpPr>
            <p:cNvPr id="20485" name="Rectangle 6">
              <a:extLst>
                <a:ext uri="{FF2B5EF4-FFF2-40B4-BE49-F238E27FC236}">
                  <a16:creationId xmlns:a16="http://schemas.microsoft.com/office/drawing/2014/main" id="{673223E1-4138-4880-8B84-C9A8668561B4}"/>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20486" name="Group 12">
              <a:extLst>
                <a:ext uri="{FF2B5EF4-FFF2-40B4-BE49-F238E27FC236}">
                  <a16:creationId xmlns:a16="http://schemas.microsoft.com/office/drawing/2014/main" id="{0D007A2A-CC53-4633-8133-4EB4722CAAF7}"/>
                </a:ext>
              </a:extLst>
            </p:cNvPr>
            <p:cNvGrpSpPr>
              <a:grpSpLocks/>
            </p:cNvGrpSpPr>
            <p:nvPr/>
          </p:nvGrpSpPr>
          <p:grpSpPr bwMode="auto">
            <a:xfrm>
              <a:off x="793" y="981"/>
              <a:ext cx="4400" cy="998"/>
              <a:chOff x="793" y="981"/>
              <a:chExt cx="4400" cy="998"/>
            </a:xfrm>
          </p:grpSpPr>
          <p:pic>
            <p:nvPicPr>
              <p:cNvPr id="20487" name="Picture 4" descr="bombe">
                <a:extLst>
                  <a:ext uri="{FF2B5EF4-FFF2-40B4-BE49-F238E27FC236}">
                    <a16:creationId xmlns:a16="http://schemas.microsoft.com/office/drawing/2014/main" id="{363C4347-7410-4DAE-8669-02242F42CF0C}"/>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8" name="Picture 14" descr="Ampoule">
                <a:extLst>
                  <a:ext uri="{FF2B5EF4-FFF2-40B4-BE49-F238E27FC236}">
                    <a16:creationId xmlns:a16="http://schemas.microsoft.com/office/drawing/2014/main" id="{EF1F57DE-B92E-4922-8920-C11B2EE9BA2B}"/>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ce réservé du numéro de diapositive 5">
            <a:extLst>
              <a:ext uri="{FF2B5EF4-FFF2-40B4-BE49-F238E27FC236}">
                <a16:creationId xmlns:a16="http://schemas.microsoft.com/office/drawing/2014/main" id="{CA205026-D676-45A7-B5B5-4B4FB14CE421}"/>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B008D864-404F-4CEC-B008-0BFAC3C43998}" type="slidenum">
              <a:rPr lang="fr-FR" altLang="fr-FR" sz="1400"/>
              <a:pPr algn="r" eaLnBrk="1" hangingPunct="1">
                <a:spcBef>
                  <a:spcPct val="0"/>
                </a:spcBef>
                <a:buFontTx/>
                <a:buNone/>
              </a:pPr>
              <a:t>15</a:t>
            </a:fld>
            <a:endParaRPr lang="fr-FR" altLang="fr-FR" sz="1400"/>
          </a:p>
        </p:txBody>
      </p:sp>
      <p:sp>
        <p:nvSpPr>
          <p:cNvPr id="44034" name="Rectangle 2">
            <a:extLst>
              <a:ext uri="{FF2B5EF4-FFF2-40B4-BE49-F238E27FC236}">
                <a16:creationId xmlns:a16="http://schemas.microsoft.com/office/drawing/2014/main" id="{110B8259-960A-4C66-976F-9E3244A4BF16}"/>
              </a:ext>
            </a:extLst>
          </p:cNvPr>
          <p:cNvSpPr>
            <a:spLocks noGrp="1" noChangeArrowheads="1"/>
          </p:cNvSpPr>
          <p:nvPr>
            <p:ph type="body" idx="4294967295"/>
          </p:nvPr>
        </p:nvSpPr>
        <p:spPr>
          <a:xfrm>
            <a:off x="669925" y="3067050"/>
            <a:ext cx="8016875" cy="1997075"/>
          </a:xfrm>
        </p:spPr>
        <p:txBody>
          <a:bodyPr/>
          <a:lstStyle/>
          <a:p>
            <a:pPr marL="0" indent="0" algn="just">
              <a:buFontTx/>
              <a:buNone/>
              <a:defRPr/>
            </a:pPr>
            <a:r>
              <a:rPr lang="fr-FR" sz="2400" kern="1200" dirty="0">
                <a:solidFill>
                  <a:srgbClr val="000066"/>
                </a:solidFill>
                <a:latin typeface="Calibri" panose="020F0502020204030204" pitchFamily="34" charset="0"/>
                <a:cs typeface="Calibri" panose="020F0502020204030204" pitchFamily="34" charset="0"/>
              </a:rPr>
              <a:t>Les vaccins grippaux saisonniers ne contiennent pas d’adjuvants et en particulier pas d’aluminium. Le lien entre l’aluminium des vaccins et une quelconque maladie n’est absolument pas démontré.</a:t>
            </a:r>
          </a:p>
        </p:txBody>
      </p:sp>
      <p:grpSp>
        <p:nvGrpSpPr>
          <p:cNvPr id="2" name="Group 3">
            <a:extLst>
              <a:ext uri="{FF2B5EF4-FFF2-40B4-BE49-F238E27FC236}">
                <a16:creationId xmlns:a16="http://schemas.microsoft.com/office/drawing/2014/main" id="{F171322E-8A7C-4E62-8AFE-24DB0111A44D}"/>
              </a:ext>
            </a:extLst>
          </p:cNvPr>
          <p:cNvGrpSpPr>
            <a:grpSpLocks/>
          </p:cNvGrpSpPr>
          <p:nvPr/>
        </p:nvGrpSpPr>
        <p:grpSpPr bwMode="auto">
          <a:xfrm>
            <a:off x="0" y="188913"/>
            <a:ext cx="9144000" cy="1744662"/>
            <a:chOff x="295" y="0"/>
            <a:chExt cx="5184" cy="1099"/>
          </a:xfrm>
        </p:grpSpPr>
        <p:grpSp>
          <p:nvGrpSpPr>
            <p:cNvPr id="21509" name="Group 4">
              <a:extLst>
                <a:ext uri="{FF2B5EF4-FFF2-40B4-BE49-F238E27FC236}">
                  <a16:creationId xmlns:a16="http://schemas.microsoft.com/office/drawing/2014/main" id="{428C3000-E990-4213-9872-507090C8D2E4}"/>
                </a:ext>
              </a:extLst>
            </p:cNvPr>
            <p:cNvGrpSpPr>
              <a:grpSpLocks/>
            </p:cNvGrpSpPr>
            <p:nvPr/>
          </p:nvGrpSpPr>
          <p:grpSpPr bwMode="auto">
            <a:xfrm>
              <a:off x="3787" y="0"/>
              <a:ext cx="1293" cy="1099"/>
              <a:chOff x="3787" y="0"/>
              <a:chExt cx="1293" cy="1099"/>
            </a:xfrm>
          </p:grpSpPr>
          <p:pic>
            <p:nvPicPr>
              <p:cNvPr id="21511" name="Picture 5" descr="bombe">
                <a:extLst>
                  <a:ext uri="{FF2B5EF4-FFF2-40B4-BE49-F238E27FC236}">
                    <a16:creationId xmlns:a16="http://schemas.microsoft.com/office/drawing/2014/main" id="{9C3E9FA9-A07C-423C-876E-E746EFF6EDE5}"/>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5" y="164"/>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1512" name="Object 6">
                <a:extLst>
                  <a:ext uri="{FF2B5EF4-FFF2-40B4-BE49-F238E27FC236}">
                    <a16:creationId xmlns:a16="http://schemas.microsoft.com/office/drawing/2014/main" id="{7640B5BB-B0E0-46B9-B123-CF7F817F91A6}"/>
                  </a:ext>
                </a:extLst>
              </p:cNvPr>
              <p:cNvGraphicFramePr>
                <a:graphicFrameLocks noChangeAspect="1"/>
              </p:cNvGraphicFramePr>
              <p:nvPr/>
            </p:nvGraphicFramePr>
            <p:xfrm>
              <a:off x="3787" y="0"/>
              <a:ext cx="1293" cy="1099"/>
            </p:xfrm>
            <a:graphic>
              <a:graphicData uri="http://schemas.openxmlformats.org/presentationml/2006/ole">
                <mc:AlternateContent xmlns:mc="http://schemas.openxmlformats.org/markup-compatibility/2006">
                  <mc:Choice xmlns:v="urn:schemas-microsoft-com:vml" Requires="v">
                    <p:oleObj spid="_x0000_s21513" name="CorelDRAW" r:id="rId5" imgW="2052828" imgH="1744675" progId="CorelDraw.Graphic.8">
                      <p:embed/>
                    </p:oleObj>
                  </mc:Choice>
                  <mc:Fallback>
                    <p:oleObj name="CorelDRAW" r:id="rId5" imgW="2052828" imgH="1744675" progId="CorelDraw.Graphic.8">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7" y="0"/>
                            <a:ext cx="1293" cy="1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21510" name="Rectangle 7">
              <a:extLst>
                <a:ext uri="{FF2B5EF4-FFF2-40B4-BE49-F238E27FC236}">
                  <a16:creationId xmlns:a16="http://schemas.microsoft.com/office/drawing/2014/main" id="{9BE90065-76EC-4573-BEEE-591804108B1D}"/>
                </a:ext>
              </a:extLst>
            </p:cNvPr>
            <p:cNvSpPr>
              <a:spLocks noChangeArrowheads="1"/>
            </p:cNvSpPr>
            <p:nvPr/>
          </p:nvSpPr>
          <p:spPr bwMode="auto">
            <a:xfrm>
              <a:off x="295"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Intox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explod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4034">
                                            <p:txEl>
                                              <p:pRg st="0" end="0"/>
                                            </p:txEl>
                                          </p:spTgt>
                                        </p:tgtEl>
                                        <p:attrNameLst>
                                          <p:attrName>style.visibility</p:attrName>
                                        </p:attrNameLst>
                                      </p:cBhvr>
                                      <p:to>
                                        <p:strVal val="visible"/>
                                      </p:to>
                                    </p:set>
                                    <p:anim calcmode="lin" valueType="num">
                                      <p:cBhvr additive="base">
                                        <p:cTn id="13" dur="500" fill="hold"/>
                                        <p:tgtEl>
                                          <p:spTgt spid="4403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403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Espace réservé du numéro de diapositive 5">
            <a:extLst>
              <a:ext uri="{FF2B5EF4-FFF2-40B4-BE49-F238E27FC236}">
                <a16:creationId xmlns:a16="http://schemas.microsoft.com/office/drawing/2014/main" id="{EA68EF3B-B995-44BB-8327-3D2C8319DE9F}"/>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897C7037-0677-4FC3-9E43-D0A1A1F29C7F}" type="slidenum">
              <a:rPr lang="fr-FR" altLang="fr-FR" sz="1400"/>
              <a:pPr algn="r" eaLnBrk="1" hangingPunct="1">
                <a:spcBef>
                  <a:spcPct val="0"/>
                </a:spcBef>
                <a:buFontTx/>
                <a:buNone/>
              </a:pPr>
              <a:t>16</a:t>
            </a:fld>
            <a:endParaRPr lang="fr-FR" altLang="fr-FR" sz="1400"/>
          </a:p>
        </p:txBody>
      </p:sp>
      <p:sp>
        <p:nvSpPr>
          <p:cNvPr id="26627" name="Rectangle 3">
            <a:extLst>
              <a:ext uri="{FF2B5EF4-FFF2-40B4-BE49-F238E27FC236}">
                <a16:creationId xmlns:a16="http://schemas.microsoft.com/office/drawing/2014/main" id="{E0564BA9-8579-42F0-A4D4-43708B407624}"/>
              </a:ext>
            </a:extLst>
          </p:cNvPr>
          <p:cNvSpPr>
            <a:spLocks noGrp="1" noChangeArrowheads="1"/>
          </p:cNvSpPr>
          <p:nvPr>
            <p:ph type="body" idx="4294967295"/>
          </p:nvPr>
        </p:nvSpPr>
        <p:spPr>
          <a:xfrm>
            <a:off x="228600" y="3733800"/>
            <a:ext cx="8785225" cy="1655763"/>
          </a:xfrm>
        </p:spPr>
        <p:txBody>
          <a:bodyPr/>
          <a:lstStyle/>
          <a:p>
            <a:pPr marL="609600" indent="-609600" algn="just" eaLnBrk="1" hangingPunct="1">
              <a:buFontTx/>
              <a:buNone/>
              <a:defRPr/>
            </a:pPr>
            <a:r>
              <a:rPr lang="fr-FR" altLang="fr-FR" sz="2800" b="1" dirty="0">
                <a:solidFill>
                  <a:srgbClr val="800000"/>
                </a:solidFill>
                <a:latin typeface="Calibri" pitchFamily="34" charset="0"/>
              </a:rPr>
              <a:t>Question 8</a:t>
            </a:r>
          </a:p>
          <a:p>
            <a:pPr marL="0" indent="0" algn="just">
              <a:buFontTx/>
              <a:buNone/>
              <a:defRPr/>
            </a:pPr>
            <a:r>
              <a:rPr lang="fr-FR" sz="3600" kern="12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On dit que le vaccin contre la grippe peut provoquer une maladie grave : le syndrome de Guillain Barré</a:t>
            </a:r>
          </a:p>
        </p:txBody>
      </p:sp>
      <p:grpSp>
        <p:nvGrpSpPr>
          <p:cNvPr id="22532" name="Group 9">
            <a:extLst>
              <a:ext uri="{FF2B5EF4-FFF2-40B4-BE49-F238E27FC236}">
                <a16:creationId xmlns:a16="http://schemas.microsoft.com/office/drawing/2014/main" id="{A1589EEA-0260-4CC7-A68E-D1574746C599}"/>
              </a:ext>
            </a:extLst>
          </p:cNvPr>
          <p:cNvGrpSpPr>
            <a:grpSpLocks/>
          </p:cNvGrpSpPr>
          <p:nvPr/>
        </p:nvGrpSpPr>
        <p:grpSpPr bwMode="auto">
          <a:xfrm>
            <a:off x="504825" y="404813"/>
            <a:ext cx="8229600" cy="2736850"/>
            <a:chOff x="318" y="255"/>
            <a:chExt cx="5184" cy="1724"/>
          </a:xfrm>
        </p:grpSpPr>
        <p:sp>
          <p:nvSpPr>
            <p:cNvPr id="22533" name="Rectangle 6">
              <a:extLst>
                <a:ext uri="{FF2B5EF4-FFF2-40B4-BE49-F238E27FC236}">
                  <a16:creationId xmlns:a16="http://schemas.microsoft.com/office/drawing/2014/main" id="{A6F38366-56E8-4CEC-9C0C-511971D0331C}"/>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22534" name="Group 11">
              <a:extLst>
                <a:ext uri="{FF2B5EF4-FFF2-40B4-BE49-F238E27FC236}">
                  <a16:creationId xmlns:a16="http://schemas.microsoft.com/office/drawing/2014/main" id="{B76DDC32-A5D6-4D4F-B7D9-052E5AD20666}"/>
                </a:ext>
              </a:extLst>
            </p:cNvPr>
            <p:cNvGrpSpPr>
              <a:grpSpLocks/>
            </p:cNvGrpSpPr>
            <p:nvPr/>
          </p:nvGrpSpPr>
          <p:grpSpPr bwMode="auto">
            <a:xfrm>
              <a:off x="793" y="981"/>
              <a:ext cx="4400" cy="998"/>
              <a:chOff x="793" y="981"/>
              <a:chExt cx="4400" cy="998"/>
            </a:xfrm>
          </p:grpSpPr>
          <p:pic>
            <p:nvPicPr>
              <p:cNvPr id="22535" name="Picture 4" descr="bombe">
                <a:extLst>
                  <a:ext uri="{FF2B5EF4-FFF2-40B4-BE49-F238E27FC236}">
                    <a16:creationId xmlns:a16="http://schemas.microsoft.com/office/drawing/2014/main" id="{99283DAD-BC28-4DC1-BA40-3C2F223098F5}"/>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6" name="Picture 13" descr="Ampoule">
                <a:extLst>
                  <a:ext uri="{FF2B5EF4-FFF2-40B4-BE49-F238E27FC236}">
                    <a16:creationId xmlns:a16="http://schemas.microsoft.com/office/drawing/2014/main" id="{A892A050-A18E-4DE8-A123-27779DBBC9F5}"/>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u numéro de diapositive 5">
            <a:extLst>
              <a:ext uri="{FF2B5EF4-FFF2-40B4-BE49-F238E27FC236}">
                <a16:creationId xmlns:a16="http://schemas.microsoft.com/office/drawing/2014/main" id="{D96AEF98-47B6-4C7E-A300-40CCE4BA357C}"/>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ED606E8A-249F-478F-881C-C006ADF8779F}" type="slidenum">
              <a:rPr lang="fr-FR" altLang="fr-FR" sz="1400">
                <a:solidFill>
                  <a:srgbClr val="000066"/>
                </a:solidFill>
              </a:rPr>
              <a:pPr algn="r" eaLnBrk="1" hangingPunct="1">
                <a:spcBef>
                  <a:spcPct val="0"/>
                </a:spcBef>
                <a:buFontTx/>
                <a:buNone/>
              </a:pPr>
              <a:t>17</a:t>
            </a:fld>
            <a:endParaRPr lang="fr-FR" altLang="fr-FR" sz="1400">
              <a:solidFill>
                <a:srgbClr val="000066"/>
              </a:solidFill>
            </a:endParaRPr>
          </a:p>
        </p:txBody>
      </p:sp>
      <p:sp>
        <p:nvSpPr>
          <p:cNvPr id="28675" name="Rectangle 2">
            <a:extLst>
              <a:ext uri="{FF2B5EF4-FFF2-40B4-BE49-F238E27FC236}">
                <a16:creationId xmlns:a16="http://schemas.microsoft.com/office/drawing/2014/main" id="{9B073A17-40A3-4B69-8666-13696300A580}"/>
              </a:ext>
            </a:extLst>
          </p:cNvPr>
          <p:cNvSpPr>
            <a:spLocks noGrp="1" noChangeArrowheads="1"/>
          </p:cNvSpPr>
          <p:nvPr>
            <p:ph type="body" idx="4294967295"/>
          </p:nvPr>
        </p:nvSpPr>
        <p:spPr>
          <a:xfrm>
            <a:off x="742950" y="1828800"/>
            <a:ext cx="7943850" cy="2736850"/>
          </a:xfrm>
        </p:spPr>
        <p:txBody>
          <a:bodyPr/>
          <a:lstStyle/>
          <a:p>
            <a:pPr marL="0" indent="0" algn="just">
              <a:buFontTx/>
              <a:buNone/>
            </a:pPr>
            <a:r>
              <a:rPr lang="fr-FR" altLang="fr-FR" sz="2200">
                <a:solidFill>
                  <a:srgbClr val="000066"/>
                </a:solidFill>
                <a:latin typeface="Calibri" panose="020F0502020204030204" pitchFamily="34" charset="0"/>
                <a:cs typeface="Calibri" panose="020F0502020204030204" pitchFamily="34" charset="0"/>
              </a:rPr>
              <a:t>Le syndrome de Guillain Barré est en effet une maladie grave qui comporte des paralysies extensives pouvant toucher les muscles respiratoires. Une récupération survient habituellement mais des séquelles voire des décès sont possibles.</a:t>
            </a:r>
          </a:p>
          <a:p>
            <a:pPr marL="0" indent="0" algn="just">
              <a:buFontTx/>
              <a:buNone/>
            </a:pPr>
            <a:r>
              <a:rPr lang="fr-FR" altLang="fr-FR" sz="2200">
                <a:solidFill>
                  <a:srgbClr val="000066"/>
                </a:solidFill>
                <a:latin typeface="Calibri" panose="020F0502020204030204" pitchFamily="34" charset="0"/>
                <a:cs typeface="Calibri" panose="020F0502020204030204" pitchFamily="34" charset="0"/>
              </a:rPr>
              <a:t>Une augmentation de la fréquence des syndromes de Guillain Barré a été observée aux Etats-Unis en 1976 suite à une campagne de vaccination contre la grippe porcine. Depuis, plusieurs études ont recherché le lien entre cette maladie et la vaccination contre la grippe en produisant des résultats contradictoires. On admet cependant que la vaccination contre la grippe peut entrainer un excès de cas de syndrome de Guillain Barré de l’ordre de 1 cas pour 1 million de personnes vaccinées. Ce risque est très inférieur à celui de contracter la maladie (de l’ordre de 7 à 8 cas/100 000) après la grippe elle-même qui en constitue une des causes. </a:t>
            </a:r>
          </a:p>
        </p:txBody>
      </p:sp>
      <p:grpSp>
        <p:nvGrpSpPr>
          <p:cNvPr id="2" name="Group 3">
            <a:extLst>
              <a:ext uri="{FF2B5EF4-FFF2-40B4-BE49-F238E27FC236}">
                <a16:creationId xmlns:a16="http://schemas.microsoft.com/office/drawing/2014/main" id="{3AAAB836-C898-4E95-BA8D-2B43B9426716}"/>
              </a:ext>
            </a:extLst>
          </p:cNvPr>
          <p:cNvGrpSpPr>
            <a:grpSpLocks/>
          </p:cNvGrpSpPr>
          <p:nvPr/>
        </p:nvGrpSpPr>
        <p:grpSpPr bwMode="auto">
          <a:xfrm>
            <a:off x="0" y="188913"/>
            <a:ext cx="8964613" cy="1655762"/>
            <a:chOff x="0" y="0"/>
            <a:chExt cx="5184" cy="1162"/>
          </a:xfrm>
        </p:grpSpPr>
        <p:graphicFrame>
          <p:nvGraphicFramePr>
            <p:cNvPr id="23557" name="Object 4">
              <a:extLst>
                <a:ext uri="{FF2B5EF4-FFF2-40B4-BE49-F238E27FC236}">
                  <a16:creationId xmlns:a16="http://schemas.microsoft.com/office/drawing/2014/main" id="{3D65B8E5-B6F2-4215-A674-EA23C8B69687}"/>
                </a:ext>
              </a:extLst>
            </p:cNvPr>
            <p:cNvGraphicFramePr>
              <a:graphicFrameLocks noChangeAspect="1"/>
            </p:cNvGraphicFramePr>
            <p:nvPr/>
          </p:nvGraphicFramePr>
          <p:xfrm>
            <a:off x="3606" y="0"/>
            <a:ext cx="1030" cy="1162"/>
          </p:xfrm>
          <a:graphic>
            <a:graphicData uri="http://schemas.openxmlformats.org/presentationml/2006/ole">
              <mc:AlternateContent xmlns:mc="http://schemas.openxmlformats.org/markup-compatibility/2006">
                <mc:Choice xmlns:v="urn:schemas-microsoft-com:vml" Requires="v">
                  <p:oleObj spid="_x0000_s23559" name="CorelDRAW" r:id="rId4" imgW="2077212" imgH="2340864" progId="CorelDraw.Graphic.8">
                    <p:embed/>
                  </p:oleObj>
                </mc:Choice>
                <mc:Fallback>
                  <p:oleObj name="CorelDRAW" r:id="rId4" imgW="2077212" imgH="2340864" progId="CorelDraw.Graphic.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06" y="0"/>
                          <a:ext cx="1030" cy="1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3558" name="Rectangle 5">
              <a:extLst>
                <a:ext uri="{FF2B5EF4-FFF2-40B4-BE49-F238E27FC236}">
                  <a16:creationId xmlns:a16="http://schemas.microsoft.com/office/drawing/2014/main" id="{E4C8E903-E00C-4AC7-AEF2-A54B06A6F685}"/>
                </a:ext>
              </a:extLst>
            </p:cNvPr>
            <p:cNvSpPr>
              <a:spLocks noChangeArrowheads="1"/>
            </p:cNvSpPr>
            <p:nvPr/>
          </p:nvSpPr>
          <p:spPr bwMode="auto">
            <a:xfrm>
              <a:off x="0"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5"/>
                                            </p:cond>
                                          </p:stCondLst>
                                          <p:endCondLst>
                                            <p:cond evt="onStopAudio" delay="0">
                                              <p:tgtEl>
                                                <p:sldTgt/>
                                              </p:tgtEl>
                                            </p:cond>
                                          </p:endCondLst>
                                        </p:cTn>
                                        <p:tgtEl>
                                          <p:sndTgt r:embed="rId3" name="cashreg.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nodeType="clickEffect">
                                  <p:stCondLst>
                                    <p:cond delay="0"/>
                                  </p:stCondLst>
                                  <p:childTnLst>
                                    <p:set>
                                      <p:cBhvr>
                                        <p:cTn id="14" dur="1" fill="hold">
                                          <p:stCondLst>
                                            <p:cond delay="0"/>
                                          </p:stCondLst>
                                        </p:cTn>
                                        <p:tgtEl>
                                          <p:spTgt spid="28675">
                                            <p:txEl>
                                              <p:pRg st="0" end="0"/>
                                            </p:txEl>
                                          </p:spTgt>
                                        </p:tgtEl>
                                        <p:attrNameLst>
                                          <p:attrName>style.visibility</p:attrName>
                                        </p:attrNameLst>
                                      </p:cBhvr>
                                      <p:to>
                                        <p:strVal val="visible"/>
                                      </p:to>
                                    </p:set>
                                    <p:anim calcmode="lin" valueType="num">
                                      <p:cBhvr additive="base">
                                        <p:cTn id="15"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8675">
                                            <p:txEl>
                                              <p:pRg st="0" end="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8675">
                                            <p:txEl>
                                              <p:pRg st="1" end="1"/>
                                            </p:txEl>
                                          </p:spTgt>
                                        </p:tgtEl>
                                        <p:attrNameLst>
                                          <p:attrName>style.visibility</p:attrName>
                                        </p:attrNameLst>
                                      </p:cBhvr>
                                      <p:to>
                                        <p:strVal val="visible"/>
                                      </p:to>
                                    </p:set>
                                    <p:anim calcmode="lin" valueType="num">
                                      <p:cBhvr additive="base">
                                        <p:cTn id="19" dur="500" fill="hold"/>
                                        <p:tgtEl>
                                          <p:spTgt spid="2867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867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Espace réservé du numéro de diapositive 5">
            <a:extLst>
              <a:ext uri="{FF2B5EF4-FFF2-40B4-BE49-F238E27FC236}">
                <a16:creationId xmlns:a16="http://schemas.microsoft.com/office/drawing/2014/main" id="{49ACF896-B71C-4AA4-9586-719C4D2872B6}"/>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E5409837-209B-452F-95B1-6044EC50F2FB}" type="slidenum">
              <a:rPr lang="fr-FR" altLang="fr-FR" sz="1400"/>
              <a:pPr algn="r" eaLnBrk="1" hangingPunct="1">
                <a:spcBef>
                  <a:spcPct val="0"/>
                </a:spcBef>
                <a:buFontTx/>
                <a:buNone/>
              </a:pPr>
              <a:t>18</a:t>
            </a:fld>
            <a:endParaRPr lang="fr-FR" altLang="fr-FR" sz="1400"/>
          </a:p>
        </p:txBody>
      </p:sp>
      <p:sp>
        <p:nvSpPr>
          <p:cNvPr id="28675" name="Rectangle 3">
            <a:extLst>
              <a:ext uri="{FF2B5EF4-FFF2-40B4-BE49-F238E27FC236}">
                <a16:creationId xmlns:a16="http://schemas.microsoft.com/office/drawing/2014/main" id="{985039B2-7F6F-47C8-A58E-B9AEB4803C8D}"/>
              </a:ext>
            </a:extLst>
          </p:cNvPr>
          <p:cNvSpPr>
            <a:spLocks noGrp="1" noChangeArrowheads="1"/>
          </p:cNvSpPr>
          <p:nvPr>
            <p:ph type="body" idx="4294967295"/>
          </p:nvPr>
        </p:nvSpPr>
        <p:spPr>
          <a:xfrm>
            <a:off x="152400" y="4038600"/>
            <a:ext cx="8928100" cy="1368425"/>
          </a:xfrm>
        </p:spPr>
        <p:txBody>
          <a:bodyPr/>
          <a:lstStyle/>
          <a:p>
            <a:pPr marL="609600" indent="-609600" algn="just" eaLnBrk="1" hangingPunct="1">
              <a:lnSpc>
                <a:spcPct val="120000"/>
              </a:lnSpc>
              <a:buFontTx/>
              <a:buNone/>
              <a:defRPr/>
            </a:pPr>
            <a:r>
              <a:rPr lang="fr-FR" altLang="fr-FR" sz="2800" b="1" dirty="0">
                <a:solidFill>
                  <a:srgbClr val="800000"/>
                </a:solidFill>
                <a:latin typeface="Calibri" pitchFamily="34" charset="0"/>
              </a:rPr>
              <a:t>Question 9</a:t>
            </a:r>
          </a:p>
          <a:p>
            <a:pPr marL="0" indent="0" algn="just">
              <a:buFontTx/>
              <a:buNone/>
              <a:defRPr/>
            </a:pPr>
            <a:r>
              <a:rPr lang="fr-FR" sz="36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On dit que des vaccins contre la grippe ont entrainé une maladie grave : la narcolepsie</a:t>
            </a:r>
          </a:p>
        </p:txBody>
      </p:sp>
      <p:grpSp>
        <p:nvGrpSpPr>
          <p:cNvPr id="24580" name="Group 9">
            <a:extLst>
              <a:ext uri="{FF2B5EF4-FFF2-40B4-BE49-F238E27FC236}">
                <a16:creationId xmlns:a16="http://schemas.microsoft.com/office/drawing/2014/main" id="{F49C387E-D9EE-4CCB-A182-FF4A98DF4469}"/>
              </a:ext>
            </a:extLst>
          </p:cNvPr>
          <p:cNvGrpSpPr>
            <a:grpSpLocks/>
          </p:cNvGrpSpPr>
          <p:nvPr/>
        </p:nvGrpSpPr>
        <p:grpSpPr bwMode="auto">
          <a:xfrm>
            <a:off x="504825" y="404813"/>
            <a:ext cx="8229600" cy="2736850"/>
            <a:chOff x="318" y="255"/>
            <a:chExt cx="5184" cy="1724"/>
          </a:xfrm>
        </p:grpSpPr>
        <p:sp>
          <p:nvSpPr>
            <p:cNvPr id="24581" name="Rectangle 6">
              <a:extLst>
                <a:ext uri="{FF2B5EF4-FFF2-40B4-BE49-F238E27FC236}">
                  <a16:creationId xmlns:a16="http://schemas.microsoft.com/office/drawing/2014/main" id="{AA17436A-20E8-4E2D-916F-F0689B67E9E0}"/>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24582" name="Group 11">
              <a:extLst>
                <a:ext uri="{FF2B5EF4-FFF2-40B4-BE49-F238E27FC236}">
                  <a16:creationId xmlns:a16="http://schemas.microsoft.com/office/drawing/2014/main" id="{3F9D881F-3844-4992-9C02-8711DB0A3943}"/>
                </a:ext>
              </a:extLst>
            </p:cNvPr>
            <p:cNvGrpSpPr>
              <a:grpSpLocks/>
            </p:cNvGrpSpPr>
            <p:nvPr/>
          </p:nvGrpSpPr>
          <p:grpSpPr bwMode="auto">
            <a:xfrm>
              <a:off x="793" y="981"/>
              <a:ext cx="4400" cy="998"/>
              <a:chOff x="793" y="981"/>
              <a:chExt cx="4400" cy="998"/>
            </a:xfrm>
          </p:grpSpPr>
          <p:pic>
            <p:nvPicPr>
              <p:cNvPr id="24583" name="Picture 4" descr="bombe">
                <a:extLst>
                  <a:ext uri="{FF2B5EF4-FFF2-40B4-BE49-F238E27FC236}">
                    <a16:creationId xmlns:a16="http://schemas.microsoft.com/office/drawing/2014/main" id="{ED962631-8C31-4F15-9624-FDF1F5B180E2}"/>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4" name="Picture 13" descr="Ampoule">
                <a:extLst>
                  <a:ext uri="{FF2B5EF4-FFF2-40B4-BE49-F238E27FC236}">
                    <a16:creationId xmlns:a16="http://schemas.microsoft.com/office/drawing/2014/main" id="{09AD4A32-EFD4-4088-93A9-9DD48E414B6B}"/>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u numéro de diapositive 5">
            <a:extLst>
              <a:ext uri="{FF2B5EF4-FFF2-40B4-BE49-F238E27FC236}">
                <a16:creationId xmlns:a16="http://schemas.microsoft.com/office/drawing/2014/main" id="{25D67602-480C-4BD3-B478-9BC0BD6D649F}"/>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FAC56C7D-9267-4856-9B16-C550BD63CC27}" type="slidenum">
              <a:rPr lang="fr-FR" altLang="fr-FR" sz="1400">
                <a:solidFill>
                  <a:srgbClr val="000066"/>
                </a:solidFill>
              </a:rPr>
              <a:pPr algn="r" eaLnBrk="1" hangingPunct="1">
                <a:spcBef>
                  <a:spcPct val="0"/>
                </a:spcBef>
                <a:buFontTx/>
                <a:buNone/>
              </a:pPr>
              <a:t>19</a:t>
            </a:fld>
            <a:endParaRPr lang="fr-FR" altLang="fr-FR" sz="1400">
              <a:solidFill>
                <a:srgbClr val="000066"/>
              </a:solidFill>
            </a:endParaRPr>
          </a:p>
        </p:txBody>
      </p:sp>
      <p:sp>
        <p:nvSpPr>
          <p:cNvPr id="28675" name="Rectangle 2">
            <a:extLst>
              <a:ext uri="{FF2B5EF4-FFF2-40B4-BE49-F238E27FC236}">
                <a16:creationId xmlns:a16="http://schemas.microsoft.com/office/drawing/2014/main" id="{64BB8C33-F012-4078-AC9A-6E8B7531F290}"/>
              </a:ext>
            </a:extLst>
          </p:cNvPr>
          <p:cNvSpPr>
            <a:spLocks noGrp="1" noChangeArrowheads="1"/>
          </p:cNvSpPr>
          <p:nvPr>
            <p:ph type="body" idx="4294967295"/>
          </p:nvPr>
        </p:nvSpPr>
        <p:spPr>
          <a:xfrm>
            <a:off x="742950" y="2139950"/>
            <a:ext cx="7943850" cy="2736850"/>
          </a:xfrm>
        </p:spPr>
        <p:txBody>
          <a:bodyPr/>
          <a:lstStyle/>
          <a:p>
            <a:pPr marL="0" indent="0" algn="just">
              <a:buFontTx/>
              <a:buNone/>
            </a:pPr>
            <a:r>
              <a:rPr lang="fr-FR" altLang="fr-FR" sz="2200">
                <a:solidFill>
                  <a:srgbClr val="000066"/>
                </a:solidFill>
                <a:latin typeface="Calibri" panose="020F0502020204030204" pitchFamily="34" charset="0"/>
                <a:cs typeface="Calibri" panose="020F0502020204030204" pitchFamily="34" charset="0"/>
              </a:rPr>
              <a:t>La narcolepsie est une maladie neurologique, probablement auto immune, caractérisée par des accès invincibles de sommeil. Dans les formes les plus graves (dites avec cataplexie), la personne interrompt brutalement son activité, chute et s’endort. Cette maladie touche essentiellement les sujets jeunes.</a:t>
            </a:r>
          </a:p>
          <a:p>
            <a:pPr marL="0" indent="0" algn="just">
              <a:buFontTx/>
              <a:buNone/>
            </a:pPr>
            <a:r>
              <a:rPr lang="fr-FR" altLang="fr-FR" sz="2200">
                <a:solidFill>
                  <a:srgbClr val="000066"/>
                </a:solidFill>
                <a:latin typeface="Calibri" panose="020F0502020204030204" pitchFamily="34" charset="0"/>
                <a:cs typeface="Calibri" panose="020F0502020204030204" pitchFamily="34" charset="0"/>
              </a:rPr>
              <a:t>Une augmentation des cas de narcolepsie a été observée dans les suites de la campagne de vaccination contre la pandémie grippale de 2009 dans certains pays (Finlande, Suède, Royaume Uni mais également en France). Le mécanisme de déclenchement de cette maladie est inconnu mais sa relation avec un des vaccins grippaux pandémiques est peu discutable. Par contre, il n’existe aucun lien entre cet effet indésirable grave et les vaccins grippaux saisonniers.</a:t>
            </a:r>
          </a:p>
        </p:txBody>
      </p:sp>
      <p:grpSp>
        <p:nvGrpSpPr>
          <p:cNvPr id="2" name="Group 3">
            <a:extLst>
              <a:ext uri="{FF2B5EF4-FFF2-40B4-BE49-F238E27FC236}">
                <a16:creationId xmlns:a16="http://schemas.microsoft.com/office/drawing/2014/main" id="{B5DCA433-266E-4126-B84A-35A44EE5506E}"/>
              </a:ext>
            </a:extLst>
          </p:cNvPr>
          <p:cNvGrpSpPr>
            <a:grpSpLocks/>
          </p:cNvGrpSpPr>
          <p:nvPr/>
        </p:nvGrpSpPr>
        <p:grpSpPr bwMode="auto">
          <a:xfrm>
            <a:off x="0" y="188913"/>
            <a:ext cx="8964613" cy="1655762"/>
            <a:chOff x="0" y="0"/>
            <a:chExt cx="5184" cy="1162"/>
          </a:xfrm>
        </p:grpSpPr>
        <p:graphicFrame>
          <p:nvGraphicFramePr>
            <p:cNvPr id="25605" name="Object 4">
              <a:extLst>
                <a:ext uri="{FF2B5EF4-FFF2-40B4-BE49-F238E27FC236}">
                  <a16:creationId xmlns:a16="http://schemas.microsoft.com/office/drawing/2014/main" id="{A5B99D28-E0F7-4933-8798-FBA3CC4A77BF}"/>
                </a:ext>
              </a:extLst>
            </p:cNvPr>
            <p:cNvGraphicFramePr>
              <a:graphicFrameLocks noChangeAspect="1"/>
            </p:cNvGraphicFramePr>
            <p:nvPr/>
          </p:nvGraphicFramePr>
          <p:xfrm>
            <a:off x="3606" y="0"/>
            <a:ext cx="1030" cy="1162"/>
          </p:xfrm>
          <a:graphic>
            <a:graphicData uri="http://schemas.openxmlformats.org/presentationml/2006/ole">
              <mc:AlternateContent xmlns:mc="http://schemas.openxmlformats.org/markup-compatibility/2006">
                <mc:Choice xmlns:v="urn:schemas-microsoft-com:vml" Requires="v">
                  <p:oleObj spid="_x0000_s25607" name="CorelDRAW" r:id="rId4" imgW="2077212" imgH="2340864" progId="CorelDraw.Graphic.8">
                    <p:embed/>
                  </p:oleObj>
                </mc:Choice>
                <mc:Fallback>
                  <p:oleObj name="CorelDRAW" r:id="rId4" imgW="2077212" imgH="2340864" progId="CorelDraw.Graphic.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06" y="0"/>
                          <a:ext cx="1030" cy="1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5606" name="Rectangle 5">
              <a:extLst>
                <a:ext uri="{FF2B5EF4-FFF2-40B4-BE49-F238E27FC236}">
                  <a16:creationId xmlns:a16="http://schemas.microsoft.com/office/drawing/2014/main" id="{39F86D2B-D57F-4A79-82FB-EB2D025923E2}"/>
                </a:ext>
              </a:extLst>
            </p:cNvPr>
            <p:cNvSpPr>
              <a:spLocks noChangeArrowheads="1"/>
            </p:cNvSpPr>
            <p:nvPr/>
          </p:nvSpPr>
          <p:spPr bwMode="auto">
            <a:xfrm>
              <a:off x="0"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5"/>
                                            </p:cond>
                                          </p:stCondLst>
                                          <p:endCondLst>
                                            <p:cond evt="onStopAudio" delay="0">
                                              <p:tgtEl>
                                                <p:sldTgt/>
                                              </p:tgtEl>
                                            </p:cond>
                                          </p:endCondLst>
                                        </p:cTn>
                                        <p:tgtEl>
                                          <p:sndTgt r:embed="rId3" name="cashreg.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nodeType="clickEffect">
                                  <p:stCondLst>
                                    <p:cond delay="0"/>
                                  </p:stCondLst>
                                  <p:childTnLst>
                                    <p:set>
                                      <p:cBhvr>
                                        <p:cTn id="14" dur="1" fill="hold">
                                          <p:stCondLst>
                                            <p:cond delay="0"/>
                                          </p:stCondLst>
                                        </p:cTn>
                                        <p:tgtEl>
                                          <p:spTgt spid="28675">
                                            <p:txEl>
                                              <p:pRg st="0" end="0"/>
                                            </p:txEl>
                                          </p:spTgt>
                                        </p:tgtEl>
                                        <p:attrNameLst>
                                          <p:attrName>style.visibility</p:attrName>
                                        </p:attrNameLst>
                                      </p:cBhvr>
                                      <p:to>
                                        <p:strVal val="visible"/>
                                      </p:to>
                                    </p:set>
                                    <p:anim calcmode="lin" valueType="num">
                                      <p:cBhvr additive="base">
                                        <p:cTn id="15"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8675">
                                            <p:txEl>
                                              <p:pRg st="0" end="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8675">
                                            <p:txEl>
                                              <p:pRg st="1" end="1"/>
                                            </p:txEl>
                                          </p:spTgt>
                                        </p:tgtEl>
                                        <p:attrNameLst>
                                          <p:attrName>style.visibility</p:attrName>
                                        </p:attrNameLst>
                                      </p:cBhvr>
                                      <p:to>
                                        <p:strVal val="visible"/>
                                      </p:to>
                                    </p:set>
                                    <p:anim calcmode="lin" valueType="num">
                                      <p:cBhvr additive="base">
                                        <p:cTn id="19" dur="500" fill="hold"/>
                                        <p:tgtEl>
                                          <p:spTgt spid="2867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867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u numéro de diapositive 5">
            <a:extLst>
              <a:ext uri="{FF2B5EF4-FFF2-40B4-BE49-F238E27FC236}">
                <a16:creationId xmlns:a16="http://schemas.microsoft.com/office/drawing/2014/main" id="{284AEC69-697D-4F88-9FE8-96FBCF7A7AA9}"/>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19D3F840-DCCF-422C-ACDE-15537CDF00ED}" type="slidenum">
              <a:rPr lang="fr-FR" altLang="fr-FR" sz="1400"/>
              <a:pPr algn="r" eaLnBrk="1" hangingPunct="1">
                <a:spcBef>
                  <a:spcPct val="0"/>
                </a:spcBef>
                <a:buFontTx/>
                <a:buNone/>
              </a:pPr>
              <a:t>2</a:t>
            </a:fld>
            <a:endParaRPr lang="fr-FR" altLang="fr-FR" sz="1400"/>
          </a:p>
        </p:txBody>
      </p:sp>
      <p:sp>
        <p:nvSpPr>
          <p:cNvPr id="9219" name="Rectangle 2">
            <a:extLst>
              <a:ext uri="{FF2B5EF4-FFF2-40B4-BE49-F238E27FC236}">
                <a16:creationId xmlns:a16="http://schemas.microsoft.com/office/drawing/2014/main" id="{DAC366CB-268A-4EFA-A5A2-86E77A7AEE9B}"/>
              </a:ext>
            </a:extLst>
          </p:cNvPr>
          <p:cNvSpPr>
            <a:spLocks noGrp="1" noChangeArrowheads="1"/>
          </p:cNvSpPr>
          <p:nvPr>
            <p:ph type="body" idx="4294967295"/>
          </p:nvPr>
        </p:nvSpPr>
        <p:spPr>
          <a:xfrm>
            <a:off x="457200" y="3933825"/>
            <a:ext cx="7956550" cy="2233613"/>
          </a:xfrm>
        </p:spPr>
        <p:txBody>
          <a:bodyPr/>
          <a:lstStyle/>
          <a:p>
            <a:pPr marL="609600" indent="-609600" algn="just" eaLnBrk="1" hangingPunct="1">
              <a:lnSpc>
                <a:spcPct val="120000"/>
              </a:lnSpc>
              <a:buFontTx/>
              <a:buNone/>
              <a:defRPr/>
            </a:pPr>
            <a:r>
              <a:rPr lang="fr-FR" altLang="fr-FR" sz="2800" b="1" dirty="0">
                <a:solidFill>
                  <a:srgbClr val="800000"/>
                </a:solidFill>
                <a:latin typeface="Calibri" pitchFamily="34" charset="0"/>
              </a:rPr>
              <a:t>Question 1 </a:t>
            </a:r>
            <a:r>
              <a:rPr lang="fr-FR" altLang="fr-FR" sz="2800" dirty="0">
                <a:solidFill>
                  <a:srgbClr val="800000"/>
                </a:solidFill>
                <a:latin typeface="Calibri" pitchFamily="34" charset="0"/>
              </a:rPr>
              <a:t>	 </a:t>
            </a:r>
          </a:p>
          <a:p>
            <a:pPr marL="0" indent="0" algn="just">
              <a:buFontTx/>
              <a:buNone/>
              <a:defRPr/>
            </a:pPr>
            <a:r>
              <a:rPr lang="fr-FR" sz="3600" dirty="0">
                <a:solidFill>
                  <a:srgbClr val="000066"/>
                </a:solidFill>
                <a:effectLst>
                  <a:outerShdw blurRad="38100" dist="38100" dir="2700000" algn="tl">
                    <a:srgbClr val="C0C0C0"/>
                  </a:outerShdw>
                </a:effectLst>
                <a:latin typeface="Calibri" pitchFamily="34" charset="0"/>
                <a:ea typeface="+mj-ea"/>
                <a:cs typeface="+mj-cs"/>
              </a:rPr>
              <a:t>La grippe est une maladie bénigne</a:t>
            </a:r>
            <a:endParaRPr lang="fr-FR" sz="6000" dirty="0">
              <a:solidFill>
                <a:srgbClr val="000066"/>
              </a:solidFill>
              <a:effectLst>
                <a:outerShdw blurRad="38100" dist="38100" dir="2700000" algn="tl">
                  <a:srgbClr val="C0C0C0"/>
                </a:outerShdw>
              </a:effectLst>
              <a:latin typeface="Calibri" pitchFamily="34" charset="0"/>
              <a:ea typeface="+mj-ea"/>
              <a:cs typeface="+mj-cs"/>
            </a:endParaRPr>
          </a:p>
        </p:txBody>
      </p:sp>
      <p:grpSp>
        <p:nvGrpSpPr>
          <p:cNvPr id="8196" name="Group 11">
            <a:extLst>
              <a:ext uri="{FF2B5EF4-FFF2-40B4-BE49-F238E27FC236}">
                <a16:creationId xmlns:a16="http://schemas.microsoft.com/office/drawing/2014/main" id="{FD82D30A-EF20-4342-A526-A575F11D404E}"/>
              </a:ext>
            </a:extLst>
          </p:cNvPr>
          <p:cNvGrpSpPr>
            <a:grpSpLocks/>
          </p:cNvGrpSpPr>
          <p:nvPr/>
        </p:nvGrpSpPr>
        <p:grpSpPr bwMode="auto">
          <a:xfrm>
            <a:off x="539750" y="404813"/>
            <a:ext cx="8229600" cy="2736850"/>
            <a:chOff x="318" y="255"/>
            <a:chExt cx="5184" cy="1724"/>
          </a:xfrm>
        </p:grpSpPr>
        <p:sp>
          <p:nvSpPr>
            <p:cNvPr id="8197" name="Rectangle 6">
              <a:extLst>
                <a:ext uri="{FF2B5EF4-FFF2-40B4-BE49-F238E27FC236}">
                  <a16:creationId xmlns:a16="http://schemas.microsoft.com/office/drawing/2014/main" id="{764AA643-5781-4EE4-A392-DDEB9AC7BF15}"/>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8198" name="Group 10">
              <a:extLst>
                <a:ext uri="{FF2B5EF4-FFF2-40B4-BE49-F238E27FC236}">
                  <a16:creationId xmlns:a16="http://schemas.microsoft.com/office/drawing/2014/main" id="{C2C3E7AC-2661-41FF-8A58-00056ACAFB67}"/>
                </a:ext>
              </a:extLst>
            </p:cNvPr>
            <p:cNvGrpSpPr>
              <a:grpSpLocks/>
            </p:cNvGrpSpPr>
            <p:nvPr/>
          </p:nvGrpSpPr>
          <p:grpSpPr bwMode="auto">
            <a:xfrm>
              <a:off x="793" y="981"/>
              <a:ext cx="4400" cy="998"/>
              <a:chOff x="793" y="981"/>
              <a:chExt cx="4400" cy="998"/>
            </a:xfrm>
          </p:grpSpPr>
          <p:pic>
            <p:nvPicPr>
              <p:cNvPr id="8199" name="Picture 4" descr="bombe">
                <a:extLst>
                  <a:ext uri="{FF2B5EF4-FFF2-40B4-BE49-F238E27FC236}">
                    <a16:creationId xmlns:a16="http://schemas.microsoft.com/office/drawing/2014/main" id="{EA29C049-0E75-4F03-A416-9BECD0A95EE0}"/>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0" name="Picture 9" descr="Ampoule">
                <a:extLst>
                  <a:ext uri="{FF2B5EF4-FFF2-40B4-BE49-F238E27FC236}">
                    <a16:creationId xmlns:a16="http://schemas.microsoft.com/office/drawing/2014/main" id="{1704825D-9405-4098-AB9C-E0F18C6CFDF3}"/>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u numéro de diapositive 5">
            <a:extLst>
              <a:ext uri="{FF2B5EF4-FFF2-40B4-BE49-F238E27FC236}">
                <a16:creationId xmlns:a16="http://schemas.microsoft.com/office/drawing/2014/main" id="{D676CBAC-22AC-4EB3-9B92-D9FACB088980}"/>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612A2DFF-91A9-45D5-9EB8-29CC5E2B8D0E}" type="slidenum">
              <a:rPr lang="fr-FR" altLang="fr-FR" sz="1400"/>
              <a:pPr algn="r" eaLnBrk="1" hangingPunct="1">
                <a:spcBef>
                  <a:spcPct val="0"/>
                </a:spcBef>
                <a:buFontTx/>
                <a:buNone/>
              </a:pPr>
              <a:t>20</a:t>
            </a:fld>
            <a:endParaRPr lang="fr-FR" altLang="fr-FR" sz="1400"/>
          </a:p>
        </p:txBody>
      </p:sp>
      <p:sp>
        <p:nvSpPr>
          <p:cNvPr id="30723" name="Rectangle 3">
            <a:extLst>
              <a:ext uri="{FF2B5EF4-FFF2-40B4-BE49-F238E27FC236}">
                <a16:creationId xmlns:a16="http://schemas.microsoft.com/office/drawing/2014/main" id="{1C09EA36-0D5F-4B09-9A17-00497C0AA627}"/>
              </a:ext>
            </a:extLst>
          </p:cNvPr>
          <p:cNvSpPr>
            <a:spLocks noGrp="1" noChangeArrowheads="1"/>
          </p:cNvSpPr>
          <p:nvPr>
            <p:ph type="body" idx="4294967295"/>
          </p:nvPr>
        </p:nvSpPr>
        <p:spPr>
          <a:xfrm>
            <a:off x="511175" y="3733800"/>
            <a:ext cx="8175625" cy="1701800"/>
          </a:xfrm>
        </p:spPr>
        <p:txBody>
          <a:bodyPr/>
          <a:lstStyle/>
          <a:p>
            <a:pPr marL="609600" indent="-609600" algn="just" eaLnBrk="1" hangingPunct="1">
              <a:lnSpc>
                <a:spcPct val="120000"/>
              </a:lnSpc>
              <a:buFontTx/>
              <a:buNone/>
              <a:defRPr/>
            </a:pPr>
            <a:r>
              <a:rPr lang="fr-FR" altLang="fr-FR" sz="2800" b="1" dirty="0">
                <a:solidFill>
                  <a:srgbClr val="800000"/>
                </a:solidFill>
                <a:latin typeface="Calibri" pitchFamily="34" charset="0"/>
              </a:rPr>
              <a:t>Question 10</a:t>
            </a:r>
          </a:p>
          <a:p>
            <a:pPr marL="0" indent="0" algn="just">
              <a:buFontTx/>
              <a:buNone/>
              <a:defRPr/>
            </a:pPr>
            <a:r>
              <a:rPr lang="fr-FR" sz="36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Je suis enceinte. On m’a conseillé de me faire vacciner contre la grippe</a:t>
            </a:r>
          </a:p>
        </p:txBody>
      </p:sp>
      <p:grpSp>
        <p:nvGrpSpPr>
          <p:cNvPr id="26628" name="Group 9">
            <a:extLst>
              <a:ext uri="{FF2B5EF4-FFF2-40B4-BE49-F238E27FC236}">
                <a16:creationId xmlns:a16="http://schemas.microsoft.com/office/drawing/2014/main" id="{C6D230F6-0C06-4963-95FE-6CA883258BDC}"/>
              </a:ext>
            </a:extLst>
          </p:cNvPr>
          <p:cNvGrpSpPr>
            <a:grpSpLocks/>
          </p:cNvGrpSpPr>
          <p:nvPr/>
        </p:nvGrpSpPr>
        <p:grpSpPr bwMode="auto">
          <a:xfrm>
            <a:off x="504825" y="404813"/>
            <a:ext cx="8229600" cy="2736850"/>
            <a:chOff x="318" y="255"/>
            <a:chExt cx="5184" cy="1724"/>
          </a:xfrm>
        </p:grpSpPr>
        <p:sp>
          <p:nvSpPr>
            <p:cNvPr id="26629" name="Rectangle 6">
              <a:extLst>
                <a:ext uri="{FF2B5EF4-FFF2-40B4-BE49-F238E27FC236}">
                  <a16:creationId xmlns:a16="http://schemas.microsoft.com/office/drawing/2014/main" id="{93282F7B-0489-4A48-A894-8269C7B31164}"/>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26630" name="Group 11">
              <a:extLst>
                <a:ext uri="{FF2B5EF4-FFF2-40B4-BE49-F238E27FC236}">
                  <a16:creationId xmlns:a16="http://schemas.microsoft.com/office/drawing/2014/main" id="{8674F976-030E-4398-91D9-AE8C4273819B}"/>
                </a:ext>
              </a:extLst>
            </p:cNvPr>
            <p:cNvGrpSpPr>
              <a:grpSpLocks/>
            </p:cNvGrpSpPr>
            <p:nvPr/>
          </p:nvGrpSpPr>
          <p:grpSpPr bwMode="auto">
            <a:xfrm>
              <a:off x="793" y="981"/>
              <a:ext cx="4400" cy="998"/>
              <a:chOff x="793" y="981"/>
              <a:chExt cx="4400" cy="998"/>
            </a:xfrm>
          </p:grpSpPr>
          <p:pic>
            <p:nvPicPr>
              <p:cNvPr id="26631" name="Picture 4" descr="bombe">
                <a:extLst>
                  <a:ext uri="{FF2B5EF4-FFF2-40B4-BE49-F238E27FC236}">
                    <a16:creationId xmlns:a16="http://schemas.microsoft.com/office/drawing/2014/main" id="{F1931637-C077-4DD1-8404-069DD1A80333}"/>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2" name="Picture 13" descr="Ampoule">
                <a:extLst>
                  <a:ext uri="{FF2B5EF4-FFF2-40B4-BE49-F238E27FC236}">
                    <a16:creationId xmlns:a16="http://schemas.microsoft.com/office/drawing/2014/main" id="{EE15D0FB-ACD8-43A6-A222-526F8C9363FE}"/>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u numéro de diapositive 5">
            <a:extLst>
              <a:ext uri="{FF2B5EF4-FFF2-40B4-BE49-F238E27FC236}">
                <a16:creationId xmlns:a16="http://schemas.microsoft.com/office/drawing/2014/main" id="{A7B32DD2-DB6B-41DD-8280-B5F9C135ADC6}"/>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DAA26D92-C5BC-4E00-87EA-88B1B560751E}" type="slidenum">
              <a:rPr lang="fr-FR" altLang="fr-FR" sz="1400">
                <a:solidFill>
                  <a:srgbClr val="000066"/>
                </a:solidFill>
              </a:rPr>
              <a:pPr algn="r" eaLnBrk="1" hangingPunct="1">
                <a:spcBef>
                  <a:spcPct val="0"/>
                </a:spcBef>
                <a:buFontTx/>
                <a:buNone/>
              </a:pPr>
              <a:t>21</a:t>
            </a:fld>
            <a:endParaRPr lang="fr-FR" altLang="fr-FR" sz="1400">
              <a:solidFill>
                <a:srgbClr val="000066"/>
              </a:solidFill>
            </a:endParaRPr>
          </a:p>
        </p:txBody>
      </p:sp>
      <p:sp>
        <p:nvSpPr>
          <p:cNvPr id="28675" name="Rectangle 2">
            <a:extLst>
              <a:ext uri="{FF2B5EF4-FFF2-40B4-BE49-F238E27FC236}">
                <a16:creationId xmlns:a16="http://schemas.microsoft.com/office/drawing/2014/main" id="{DD2B3A78-1D50-4D1F-8DBB-4AB779D8E413}"/>
              </a:ext>
            </a:extLst>
          </p:cNvPr>
          <p:cNvSpPr>
            <a:spLocks noGrp="1" noChangeArrowheads="1"/>
          </p:cNvSpPr>
          <p:nvPr>
            <p:ph type="body" idx="4294967295"/>
          </p:nvPr>
        </p:nvSpPr>
        <p:spPr>
          <a:xfrm>
            <a:off x="609600" y="1828800"/>
            <a:ext cx="7943850" cy="2736850"/>
          </a:xfrm>
        </p:spPr>
        <p:txBody>
          <a:bodyPr/>
          <a:lstStyle/>
          <a:p>
            <a:pPr marL="0" indent="0" algn="just">
              <a:buFontTx/>
              <a:buNone/>
            </a:pPr>
            <a:r>
              <a:rPr lang="fr-FR" altLang="fr-FR" sz="2200">
                <a:solidFill>
                  <a:srgbClr val="000066"/>
                </a:solidFill>
                <a:latin typeface="Calibri" panose="020F0502020204030204" pitchFamily="34" charset="0"/>
                <a:cs typeface="Calibri" panose="020F0502020204030204" pitchFamily="34" charset="0"/>
              </a:rPr>
              <a:t>La vaccination contre la grippe est en effet recommandée en France pour toutes les femmes enceintes, quel que soit le terme de la gestation.</a:t>
            </a:r>
          </a:p>
          <a:p>
            <a:pPr marL="0" indent="0" algn="just">
              <a:buFontTx/>
              <a:buNone/>
            </a:pPr>
            <a:r>
              <a:rPr lang="fr-FR" altLang="fr-FR" sz="2200">
                <a:solidFill>
                  <a:srgbClr val="000066"/>
                </a:solidFill>
                <a:latin typeface="Calibri" panose="020F0502020204030204" pitchFamily="34" charset="0"/>
                <a:cs typeface="Calibri" panose="020F0502020204030204" pitchFamily="34" charset="0"/>
              </a:rPr>
              <a:t>Les femmes enceintes qui contractent la grippe ont un risque augmenté d’être hospitalisées (surtout au troisième trimestre) pour des complications respiratoires ou cardiaques. Des études récentes ont montré que la vaccination contre la grippe durant la grossesse protégeait le nouveau né et le nourrisson durant les 6 premiers mois de la vie, période où l’enfant est particulièrement exposé à présenter des complications de la grippe. Enfin, la surveillance (notamment pendant la période pandémique de 2009 où beaucoup de femmes enceintes ont été vaccinées) a confirmé la bonne tolérance du vaccin grippal, aussi bien pour la mère que pour le fœtus.</a:t>
            </a:r>
          </a:p>
        </p:txBody>
      </p:sp>
      <p:grpSp>
        <p:nvGrpSpPr>
          <p:cNvPr id="2" name="Group 3">
            <a:extLst>
              <a:ext uri="{FF2B5EF4-FFF2-40B4-BE49-F238E27FC236}">
                <a16:creationId xmlns:a16="http://schemas.microsoft.com/office/drawing/2014/main" id="{06381B11-B8E6-4550-8904-AD943B28CB18}"/>
              </a:ext>
            </a:extLst>
          </p:cNvPr>
          <p:cNvGrpSpPr>
            <a:grpSpLocks/>
          </p:cNvGrpSpPr>
          <p:nvPr/>
        </p:nvGrpSpPr>
        <p:grpSpPr bwMode="auto">
          <a:xfrm>
            <a:off x="0" y="188913"/>
            <a:ext cx="8964613" cy="1655762"/>
            <a:chOff x="0" y="0"/>
            <a:chExt cx="5184" cy="1162"/>
          </a:xfrm>
        </p:grpSpPr>
        <p:graphicFrame>
          <p:nvGraphicFramePr>
            <p:cNvPr id="27653" name="Object 4">
              <a:extLst>
                <a:ext uri="{FF2B5EF4-FFF2-40B4-BE49-F238E27FC236}">
                  <a16:creationId xmlns:a16="http://schemas.microsoft.com/office/drawing/2014/main" id="{C0436053-F337-47B4-911A-1E8EED9914E7}"/>
                </a:ext>
              </a:extLst>
            </p:cNvPr>
            <p:cNvGraphicFramePr>
              <a:graphicFrameLocks noChangeAspect="1"/>
            </p:cNvGraphicFramePr>
            <p:nvPr/>
          </p:nvGraphicFramePr>
          <p:xfrm>
            <a:off x="3606" y="0"/>
            <a:ext cx="1030" cy="1162"/>
          </p:xfrm>
          <a:graphic>
            <a:graphicData uri="http://schemas.openxmlformats.org/presentationml/2006/ole">
              <mc:AlternateContent xmlns:mc="http://schemas.openxmlformats.org/markup-compatibility/2006">
                <mc:Choice xmlns:v="urn:schemas-microsoft-com:vml" Requires="v">
                  <p:oleObj spid="_x0000_s27655" name="CorelDRAW" r:id="rId4" imgW="2077212" imgH="2340864" progId="CorelDraw.Graphic.8">
                    <p:embed/>
                  </p:oleObj>
                </mc:Choice>
                <mc:Fallback>
                  <p:oleObj name="CorelDRAW" r:id="rId4" imgW="2077212" imgH="2340864" progId="CorelDraw.Graphic.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06" y="0"/>
                          <a:ext cx="1030" cy="1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7654" name="Rectangle 5">
              <a:extLst>
                <a:ext uri="{FF2B5EF4-FFF2-40B4-BE49-F238E27FC236}">
                  <a16:creationId xmlns:a16="http://schemas.microsoft.com/office/drawing/2014/main" id="{07CF16FC-F374-475F-8397-A913A7E49FCE}"/>
                </a:ext>
              </a:extLst>
            </p:cNvPr>
            <p:cNvSpPr>
              <a:spLocks noChangeArrowheads="1"/>
            </p:cNvSpPr>
            <p:nvPr/>
          </p:nvSpPr>
          <p:spPr bwMode="auto">
            <a:xfrm>
              <a:off x="0"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5"/>
                                            </p:cond>
                                          </p:stCondLst>
                                          <p:endCondLst>
                                            <p:cond evt="onStopAudio" delay="0">
                                              <p:tgtEl>
                                                <p:sldTgt/>
                                              </p:tgtEl>
                                            </p:cond>
                                          </p:endCondLst>
                                        </p:cTn>
                                        <p:tgtEl>
                                          <p:sndTgt r:embed="rId3" name="cashreg.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nodeType="clickEffect">
                                  <p:stCondLst>
                                    <p:cond delay="0"/>
                                  </p:stCondLst>
                                  <p:childTnLst>
                                    <p:set>
                                      <p:cBhvr>
                                        <p:cTn id="14" dur="1" fill="hold">
                                          <p:stCondLst>
                                            <p:cond delay="0"/>
                                          </p:stCondLst>
                                        </p:cTn>
                                        <p:tgtEl>
                                          <p:spTgt spid="28675">
                                            <p:txEl>
                                              <p:pRg st="0" end="0"/>
                                            </p:txEl>
                                          </p:spTgt>
                                        </p:tgtEl>
                                        <p:attrNameLst>
                                          <p:attrName>style.visibility</p:attrName>
                                        </p:attrNameLst>
                                      </p:cBhvr>
                                      <p:to>
                                        <p:strVal val="visible"/>
                                      </p:to>
                                    </p:set>
                                    <p:anim calcmode="lin" valueType="num">
                                      <p:cBhvr additive="base">
                                        <p:cTn id="15"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8675">
                                            <p:txEl>
                                              <p:pRg st="0" end="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8675">
                                            <p:txEl>
                                              <p:pRg st="1" end="1"/>
                                            </p:txEl>
                                          </p:spTgt>
                                        </p:tgtEl>
                                        <p:attrNameLst>
                                          <p:attrName>style.visibility</p:attrName>
                                        </p:attrNameLst>
                                      </p:cBhvr>
                                      <p:to>
                                        <p:strVal val="visible"/>
                                      </p:to>
                                    </p:set>
                                    <p:anim calcmode="lin" valueType="num">
                                      <p:cBhvr additive="base">
                                        <p:cTn id="19" dur="500" fill="hold"/>
                                        <p:tgtEl>
                                          <p:spTgt spid="2867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867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u numéro de diapositive 5">
            <a:extLst>
              <a:ext uri="{FF2B5EF4-FFF2-40B4-BE49-F238E27FC236}">
                <a16:creationId xmlns:a16="http://schemas.microsoft.com/office/drawing/2014/main" id="{E256550D-C9D5-4B3D-80E9-E6E56D17F32A}"/>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37B36570-029D-467B-982A-20067B768F1E}" type="slidenum">
              <a:rPr lang="fr-FR" altLang="fr-FR" sz="1400"/>
              <a:pPr algn="r" eaLnBrk="1" hangingPunct="1">
                <a:spcBef>
                  <a:spcPct val="0"/>
                </a:spcBef>
                <a:buFontTx/>
                <a:buNone/>
              </a:pPr>
              <a:t>22</a:t>
            </a:fld>
            <a:endParaRPr lang="fr-FR" altLang="fr-FR" sz="1400"/>
          </a:p>
        </p:txBody>
      </p:sp>
      <p:sp>
        <p:nvSpPr>
          <p:cNvPr id="33795" name="Rectangle 3">
            <a:extLst>
              <a:ext uri="{FF2B5EF4-FFF2-40B4-BE49-F238E27FC236}">
                <a16:creationId xmlns:a16="http://schemas.microsoft.com/office/drawing/2014/main" id="{0CF971D0-009B-4BF1-9890-34792A51A0AD}"/>
              </a:ext>
            </a:extLst>
          </p:cNvPr>
          <p:cNvSpPr>
            <a:spLocks noGrp="1" noChangeArrowheads="1"/>
          </p:cNvSpPr>
          <p:nvPr>
            <p:ph type="body" idx="4294967295"/>
          </p:nvPr>
        </p:nvSpPr>
        <p:spPr>
          <a:xfrm>
            <a:off x="479425" y="3505200"/>
            <a:ext cx="8207375" cy="2447925"/>
          </a:xfrm>
        </p:spPr>
        <p:txBody>
          <a:bodyPr/>
          <a:lstStyle/>
          <a:p>
            <a:pPr marL="609600" indent="-609600" algn="just" eaLnBrk="1" hangingPunct="1">
              <a:lnSpc>
                <a:spcPct val="120000"/>
              </a:lnSpc>
              <a:buFontTx/>
              <a:buNone/>
              <a:defRPr/>
            </a:pPr>
            <a:r>
              <a:rPr lang="fr-FR" altLang="fr-FR" sz="2800" b="1" dirty="0">
                <a:solidFill>
                  <a:srgbClr val="800000"/>
                </a:solidFill>
                <a:latin typeface="Calibri" pitchFamily="34" charset="0"/>
              </a:rPr>
              <a:t>Question 11</a:t>
            </a:r>
          </a:p>
          <a:p>
            <a:pPr marL="0" indent="0" algn="just">
              <a:buFontTx/>
              <a:buNone/>
              <a:defRPr/>
            </a:pPr>
            <a:r>
              <a:rPr lang="fr-FR" sz="36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On m’a dit que je ne devais pas être vacciné(e) contre la grippe car je suis un traitement immunosuppresseur</a:t>
            </a:r>
          </a:p>
        </p:txBody>
      </p:sp>
      <p:grpSp>
        <p:nvGrpSpPr>
          <p:cNvPr id="28676" name="Group 9">
            <a:extLst>
              <a:ext uri="{FF2B5EF4-FFF2-40B4-BE49-F238E27FC236}">
                <a16:creationId xmlns:a16="http://schemas.microsoft.com/office/drawing/2014/main" id="{ECB6E7BF-FD60-48E7-A3B2-61509967CF96}"/>
              </a:ext>
            </a:extLst>
          </p:cNvPr>
          <p:cNvGrpSpPr>
            <a:grpSpLocks/>
          </p:cNvGrpSpPr>
          <p:nvPr/>
        </p:nvGrpSpPr>
        <p:grpSpPr bwMode="auto">
          <a:xfrm>
            <a:off x="504825" y="404813"/>
            <a:ext cx="8229600" cy="2736850"/>
            <a:chOff x="318" y="255"/>
            <a:chExt cx="5184" cy="1724"/>
          </a:xfrm>
        </p:grpSpPr>
        <p:sp>
          <p:nvSpPr>
            <p:cNvPr id="28677" name="Rectangle 6">
              <a:extLst>
                <a:ext uri="{FF2B5EF4-FFF2-40B4-BE49-F238E27FC236}">
                  <a16:creationId xmlns:a16="http://schemas.microsoft.com/office/drawing/2014/main" id="{0C9848D0-E140-49B9-AFC5-F043C471F167}"/>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28678" name="Group 11">
              <a:extLst>
                <a:ext uri="{FF2B5EF4-FFF2-40B4-BE49-F238E27FC236}">
                  <a16:creationId xmlns:a16="http://schemas.microsoft.com/office/drawing/2014/main" id="{DF132CF4-32A8-466F-9482-510D4DBB3932}"/>
                </a:ext>
              </a:extLst>
            </p:cNvPr>
            <p:cNvGrpSpPr>
              <a:grpSpLocks/>
            </p:cNvGrpSpPr>
            <p:nvPr/>
          </p:nvGrpSpPr>
          <p:grpSpPr bwMode="auto">
            <a:xfrm>
              <a:off x="793" y="981"/>
              <a:ext cx="4400" cy="998"/>
              <a:chOff x="793" y="981"/>
              <a:chExt cx="4400" cy="998"/>
            </a:xfrm>
          </p:grpSpPr>
          <p:pic>
            <p:nvPicPr>
              <p:cNvPr id="28679" name="Picture 4" descr="bombe">
                <a:extLst>
                  <a:ext uri="{FF2B5EF4-FFF2-40B4-BE49-F238E27FC236}">
                    <a16:creationId xmlns:a16="http://schemas.microsoft.com/office/drawing/2014/main" id="{3F481D86-82BF-40D2-8A21-9C97DDE270A2}"/>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80" name="Picture 13" descr="Ampoule">
                <a:extLst>
                  <a:ext uri="{FF2B5EF4-FFF2-40B4-BE49-F238E27FC236}">
                    <a16:creationId xmlns:a16="http://schemas.microsoft.com/office/drawing/2014/main" id="{FF570980-B4A3-41AE-969F-2BF8A315792A}"/>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Espace réservé du numéro de diapositive 5">
            <a:extLst>
              <a:ext uri="{FF2B5EF4-FFF2-40B4-BE49-F238E27FC236}">
                <a16:creationId xmlns:a16="http://schemas.microsoft.com/office/drawing/2014/main" id="{64487897-CA3C-4552-A3F6-973BD029AFE7}"/>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43692C33-808A-4D04-B8E8-530D4BF0A2F4}" type="slidenum">
              <a:rPr lang="fr-FR" altLang="fr-FR" sz="1400">
                <a:solidFill>
                  <a:srgbClr val="000066"/>
                </a:solidFill>
              </a:rPr>
              <a:pPr algn="r" eaLnBrk="1" hangingPunct="1">
                <a:spcBef>
                  <a:spcPct val="0"/>
                </a:spcBef>
                <a:buFontTx/>
                <a:buNone/>
              </a:pPr>
              <a:t>23</a:t>
            </a:fld>
            <a:endParaRPr lang="fr-FR" altLang="fr-FR" sz="1400">
              <a:solidFill>
                <a:srgbClr val="000066"/>
              </a:solidFill>
            </a:endParaRPr>
          </a:p>
        </p:txBody>
      </p:sp>
      <p:grpSp>
        <p:nvGrpSpPr>
          <p:cNvPr id="2" name="Group 3">
            <a:extLst>
              <a:ext uri="{FF2B5EF4-FFF2-40B4-BE49-F238E27FC236}">
                <a16:creationId xmlns:a16="http://schemas.microsoft.com/office/drawing/2014/main" id="{816D3C95-FD04-4007-982C-83814E088D1C}"/>
              </a:ext>
            </a:extLst>
          </p:cNvPr>
          <p:cNvGrpSpPr>
            <a:grpSpLocks/>
          </p:cNvGrpSpPr>
          <p:nvPr/>
        </p:nvGrpSpPr>
        <p:grpSpPr bwMode="auto">
          <a:xfrm>
            <a:off x="0" y="71438"/>
            <a:ext cx="8748713" cy="1412875"/>
            <a:chOff x="295" y="0"/>
            <a:chExt cx="5184" cy="1099"/>
          </a:xfrm>
        </p:grpSpPr>
        <p:grpSp>
          <p:nvGrpSpPr>
            <p:cNvPr id="29702" name="Group 4">
              <a:extLst>
                <a:ext uri="{FF2B5EF4-FFF2-40B4-BE49-F238E27FC236}">
                  <a16:creationId xmlns:a16="http://schemas.microsoft.com/office/drawing/2014/main" id="{9B97C062-0F88-49A5-ADDA-0BECC104F82E}"/>
                </a:ext>
              </a:extLst>
            </p:cNvPr>
            <p:cNvGrpSpPr>
              <a:grpSpLocks/>
            </p:cNvGrpSpPr>
            <p:nvPr/>
          </p:nvGrpSpPr>
          <p:grpSpPr bwMode="auto">
            <a:xfrm>
              <a:off x="3787" y="0"/>
              <a:ext cx="1293" cy="1099"/>
              <a:chOff x="3787" y="0"/>
              <a:chExt cx="1293" cy="1099"/>
            </a:xfrm>
          </p:grpSpPr>
          <p:pic>
            <p:nvPicPr>
              <p:cNvPr id="29704" name="Picture 5" descr="bombe">
                <a:extLst>
                  <a:ext uri="{FF2B5EF4-FFF2-40B4-BE49-F238E27FC236}">
                    <a16:creationId xmlns:a16="http://schemas.microsoft.com/office/drawing/2014/main" id="{A6B7F00C-632B-4735-8E4E-3F49FFABF495}"/>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5" y="164"/>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9705" name="Object 6">
                <a:extLst>
                  <a:ext uri="{FF2B5EF4-FFF2-40B4-BE49-F238E27FC236}">
                    <a16:creationId xmlns:a16="http://schemas.microsoft.com/office/drawing/2014/main" id="{AC052DD6-FD46-42D8-99EA-4E7489D5EBB2}"/>
                  </a:ext>
                </a:extLst>
              </p:cNvPr>
              <p:cNvGraphicFramePr>
                <a:graphicFrameLocks noChangeAspect="1"/>
              </p:cNvGraphicFramePr>
              <p:nvPr/>
            </p:nvGraphicFramePr>
            <p:xfrm>
              <a:off x="3787" y="0"/>
              <a:ext cx="1293" cy="1099"/>
            </p:xfrm>
            <a:graphic>
              <a:graphicData uri="http://schemas.openxmlformats.org/presentationml/2006/ole">
                <mc:AlternateContent xmlns:mc="http://schemas.openxmlformats.org/markup-compatibility/2006">
                  <mc:Choice xmlns:v="urn:schemas-microsoft-com:vml" Requires="v">
                    <p:oleObj spid="_x0000_s29706" name="CorelDRAW" r:id="rId5" imgW="2052828" imgH="1744675" progId="CorelDraw.Graphic.8">
                      <p:embed/>
                    </p:oleObj>
                  </mc:Choice>
                  <mc:Fallback>
                    <p:oleObj name="CorelDRAW" r:id="rId5" imgW="2052828" imgH="1744675" progId="CorelDraw.Graphic.8">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7" y="0"/>
                            <a:ext cx="1293" cy="1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29703" name="Rectangle 7">
              <a:extLst>
                <a:ext uri="{FF2B5EF4-FFF2-40B4-BE49-F238E27FC236}">
                  <a16:creationId xmlns:a16="http://schemas.microsoft.com/office/drawing/2014/main" id="{DF7B5C4D-8FE0-40B0-9F28-33DF2F2029CE}"/>
                </a:ext>
              </a:extLst>
            </p:cNvPr>
            <p:cNvSpPr>
              <a:spLocks noChangeArrowheads="1"/>
            </p:cNvSpPr>
            <p:nvPr/>
          </p:nvSpPr>
          <p:spPr bwMode="auto">
            <a:xfrm>
              <a:off x="295"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Intox !</a:t>
              </a:r>
            </a:p>
          </p:txBody>
        </p:sp>
      </p:grpSp>
      <p:sp>
        <p:nvSpPr>
          <p:cNvPr id="29700" name="Rectangle 8">
            <a:extLst>
              <a:ext uri="{FF2B5EF4-FFF2-40B4-BE49-F238E27FC236}">
                <a16:creationId xmlns:a16="http://schemas.microsoft.com/office/drawing/2014/main" id="{767921F0-39CD-4A43-8297-EB0B740A5DFD}"/>
              </a:ext>
            </a:extLst>
          </p:cNvPr>
          <p:cNvSpPr>
            <a:spLocks noChangeArrowheads="1"/>
          </p:cNvSpPr>
          <p:nvPr/>
        </p:nvSpPr>
        <p:spPr bwMode="auto">
          <a:xfrm>
            <a:off x="71438" y="1196975"/>
            <a:ext cx="8964612"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30000"/>
              </a:lnSpc>
              <a:spcBef>
                <a:spcPct val="0"/>
              </a:spcBef>
              <a:buFontTx/>
              <a:buNone/>
            </a:pPr>
            <a:endParaRPr lang="fr-FR" altLang="fr-FR" sz="2000">
              <a:solidFill>
                <a:srgbClr val="000066"/>
              </a:solidFill>
              <a:cs typeface="Arial" panose="020B0604020202020204" pitchFamily="34" charset="0"/>
            </a:endParaRPr>
          </a:p>
          <a:p>
            <a:pPr algn="just" eaLnBrk="1" hangingPunct="1">
              <a:lnSpc>
                <a:spcPct val="10000"/>
              </a:lnSpc>
              <a:spcBef>
                <a:spcPct val="0"/>
              </a:spcBef>
              <a:buFontTx/>
              <a:buNone/>
            </a:pPr>
            <a:endParaRPr lang="fr-FR" altLang="fr-FR" sz="2000">
              <a:solidFill>
                <a:srgbClr val="000066"/>
              </a:solidFill>
              <a:cs typeface="Arial" panose="020B0604020202020204" pitchFamily="34" charset="0"/>
            </a:endParaRPr>
          </a:p>
        </p:txBody>
      </p:sp>
      <p:sp>
        <p:nvSpPr>
          <p:cNvPr id="89090" name="Rectangle 2">
            <a:extLst>
              <a:ext uri="{FF2B5EF4-FFF2-40B4-BE49-F238E27FC236}">
                <a16:creationId xmlns:a16="http://schemas.microsoft.com/office/drawing/2014/main" id="{29260C18-1661-44DE-8448-3FE67B71AB1D}"/>
              </a:ext>
            </a:extLst>
          </p:cNvPr>
          <p:cNvSpPr>
            <a:spLocks noChangeArrowheads="1"/>
          </p:cNvSpPr>
          <p:nvPr/>
        </p:nvSpPr>
        <p:spPr bwMode="auto">
          <a:xfrm>
            <a:off x="711200" y="2022475"/>
            <a:ext cx="8043863" cy="446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7675" indent="-447675"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a:lnSpc>
                <a:spcPct val="80000"/>
              </a:lnSpc>
              <a:buClr>
                <a:srgbClr val="FFCC00"/>
              </a:buClr>
              <a:buSzPct val="70000"/>
              <a:buFont typeface="Wingdings" pitchFamily="2" charset="2"/>
              <a:buNone/>
              <a:defRPr/>
            </a:pPr>
            <a:r>
              <a:rPr lang="fr-FR" altLang="fr-FR" sz="2400" dirty="0">
                <a:solidFill>
                  <a:srgbClr val="000066"/>
                </a:solidFill>
                <a:latin typeface="Calibri" pitchFamily="34" charset="0"/>
                <a:cs typeface="Calibri" panose="020F0502020204030204" pitchFamily="34" charset="0"/>
              </a:rPr>
              <a:t>	</a:t>
            </a:r>
          </a:p>
          <a:p>
            <a:pPr marL="0" indent="0" algn="just">
              <a:buFontTx/>
              <a:buNone/>
              <a:defRPr/>
            </a:pPr>
            <a:r>
              <a:rPr lang="fr-FR" sz="2400" dirty="0">
                <a:solidFill>
                  <a:srgbClr val="000066"/>
                </a:solidFill>
                <a:latin typeface="Calibri" panose="020F0502020204030204" pitchFamily="34" charset="0"/>
                <a:cs typeface="Calibri" panose="020F0502020204030204" pitchFamily="34" charset="0"/>
              </a:rPr>
              <a:t>Votre maladie chronique et votre traitement qui dépriment les défenses immunitaires font de vous un(e) candidat(e) privilégié(e) à présenter des complications liées à la grippe. Vous avez donc tout intérêt à vous faire vacciner. Le vaccin grippal qui vous est proposé est un vaccin inactivé, qui ne contient aucun virus vivant. L’administration de ce vaccin ne vous fait pas courir de risque particulier. Par contre, étant donné votre état immunitaire, il n’est pas certain que vous fabriquerez suffisamment d’anticorps. Vous pourriez donc être moins bien protégé(e).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explod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9090">
                                            <p:txEl>
                                              <p:pRg st="0" end="0"/>
                                            </p:txEl>
                                          </p:spTgt>
                                        </p:tgtEl>
                                        <p:attrNameLst>
                                          <p:attrName>style.visibility</p:attrName>
                                        </p:attrNameLst>
                                      </p:cBhvr>
                                      <p:to>
                                        <p:strVal val="visible"/>
                                      </p:to>
                                    </p:set>
                                    <p:anim calcmode="lin" valueType="num">
                                      <p:cBhvr additive="base">
                                        <p:cTn id="13" dur="500" fill="hold"/>
                                        <p:tgtEl>
                                          <p:spTgt spid="8909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909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9090">
                                            <p:txEl>
                                              <p:pRg st="1" end="1"/>
                                            </p:txEl>
                                          </p:spTgt>
                                        </p:tgtEl>
                                        <p:attrNameLst>
                                          <p:attrName>style.visibility</p:attrName>
                                        </p:attrNameLst>
                                      </p:cBhvr>
                                      <p:to>
                                        <p:strVal val="visible"/>
                                      </p:to>
                                    </p:set>
                                    <p:anim calcmode="lin" valueType="num">
                                      <p:cBhvr additive="base">
                                        <p:cTn id="19" dur="500" fill="hold"/>
                                        <p:tgtEl>
                                          <p:spTgt spid="89090">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909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ce réservé du numéro de diapositive 5">
            <a:extLst>
              <a:ext uri="{FF2B5EF4-FFF2-40B4-BE49-F238E27FC236}">
                <a16:creationId xmlns:a16="http://schemas.microsoft.com/office/drawing/2014/main" id="{C31F80D8-EA28-4C69-A374-26147BCB5143}"/>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D2782FA8-776F-4EB7-9F9C-3A5420B8BB76}" type="slidenum">
              <a:rPr lang="fr-FR" altLang="fr-FR" sz="1400"/>
              <a:pPr algn="r" eaLnBrk="1" hangingPunct="1">
                <a:spcBef>
                  <a:spcPct val="0"/>
                </a:spcBef>
                <a:buFontTx/>
                <a:buNone/>
              </a:pPr>
              <a:t>24</a:t>
            </a:fld>
            <a:endParaRPr lang="fr-FR" altLang="fr-FR" sz="1400"/>
          </a:p>
        </p:txBody>
      </p:sp>
      <p:sp>
        <p:nvSpPr>
          <p:cNvPr id="35843" name="Rectangle 2">
            <a:extLst>
              <a:ext uri="{FF2B5EF4-FFF2-40B4-BE49-F238E27FC236}">
                <a16:creationId xmlns:a16="http://schemas.microsoft.com/office/drawing/2014/main" id="{3E477D4C-98D6-4EC0-BDC2-71C8C1C3CF6D}"/>
              </a:ext>
            </a:extLst>
          </p:cNvPr>
          <p:cNvSpPr>
            <a:spLocks noGrp="1" noChangeArrowheads="1"/>
          </p:cNvSpPr>
          <p:nvPr>
            <p:ph type="body" idx="4294967295"/>
          </p:nvPr>
        </p:nvSpPr>
        <p:spPr>
          <a:xfrm>
            <a:off x="642938" y="3573463"/>
            <a:ext cx="7967662" cy="2447925"/>
          </a:xfrm>
        </p:spPr>
        <p:txBody>
          <a:bodyPr/>
          <a:lstStyle/>
          <a:p>
            <a:pPr marL="449263" indent="-449263" algn="just" eaLnBrk="1" hangingPunct="1">
              <a:lnSpc>
                <a:spcPct val="120000"/>
              </a:lnSpc>
              <a:buFontTx/>
              <a:buNone/>
              <a:defRPr/>
            </a:pPr>
            <a:r>
              <a:rPr lang="fr-FR" altLang="fr-FR" sz="2800" b="1" dirty="0">
                <a:solidFill>
                  <a:srgbClr val="800000"/>
                </a:solidFill>
                <a:latin typeface="Calibri" pitchFamily="34" charset="0"/>
              </a:rPr>
              <a:t>Question 12</a:t>
            </a:r>
            <a:endParaRPr lang="fr-FR" altLang="fr-FR" sz="2800" dirty="0">
              <a:solidFill>
                <a:srgbClr val="FF0066"/>
              </a:solidFill>
              <a:latin typeface="Calibri" pitchFamily="34" charset="0"/>
            </a:endParaRPr>
          </a:p>
          <a:p>
            <a:pPr marL="0" indent="0" algn="just">
              <a:buFontTx/>
              <a:buNone/>
              <a:defRPr/>
            </a:pPr>
            <a:r>
              <a:rPr lang="fr-FR" sz="36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On me conseille d’utiliser un vaccin homéopathique à la place du vaccin habituel</a:t>
            </a:r>
          </a:p>
        </p:txBody>
      </p:sp>
      <p:grpSp>
        <p:nvGrpSpPr>
          <p:cNvPr id="30724" name="Group 9">
            <a:extLst>
              <a:ext uri="{FF2B5EF4-FFF2-40B4-BE49-F238E27FC236}">
                <a16:creationId xmlns:a16="http://schemas.microsoft.com/office/drawing/2014/main" id="{C8086B9F-EC66-484A-ADA3-2BCBA5A1B6BA}"/>
              </a:ext>
            </a:extLst>
          </p:cNvPr>
          <p:cNvGrpSpPr>
            <a:grpSpLocks/>
          </p:cNvGrpSpPr>
          <p:nvPr/>
        </p:nvGrpSpPr>
        <p:grpSpPr bwMode="auto">
          <a:xfrm>
            <a:off x="504825" y="404813"/>
            <a:ext cx="8229600" cy="2736850"/>
            <a:chOff x="318" y="255"/>
            <a:chExt cx="5184" cy="1724"/>
          </a:xfrm>
        </p:grpSpPr>
        <p:sp>
          <p:nvSpPr>
            <p:cNvPr id="30725" name="Rectangle 6">
              <a:extLst>
                <a:ext uri="{FF2B5EF4-FFF2-40B4-BE49-F238E27FC236}">
                  <a16:creationId xmlns:a16="http://schemas.microsoft.com/office/drawing/2014/main" id="{23BC0E23-0AA4-4D7F-B44F-1120C3F6261F}"/>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30726" name="Group 11">
              <a:extLst>
                <a:ext uri="{FF2B5EF4-FFF2-40B4-BE49-F238E27FC236}">
                  <a16:creationId xmlns:a16="http://schemas.microsoft.com/office/drawing/2014/main" id="{980B5E05-35F3-468E-8D2B-A4C7164AB416}"/>
                </a:ext>
              </a:extLst>
            </p:cNvPr>
            <p:cNvGrpSpPr>
              <a:grpSpLocks/>
            </p:cNvGrpSpPr>
            <p:nvPr/>
          </p:nvGrpSpPr>
          <p:grpSpPr bwMode="auto">
            <a:xfrm>
              <a:off x="793" y="981"/>
              <a:ext cx="4400" cy="998"/>
              <a:chOff x="793" y="981"/>
              <a:chExt cx="4400" cy="998"/>
            </a:xfrm>
          </p:grpSpPr>
          <p:pic>
            <p:nvPicPr>
              <p:cNvPr id="30727" name="Picture 4" descr="bombe">
                <a:extLst>
                  <a:ext uri="{FF2B5EF4-FFF2-40B4-BE49-F238E27FC236}">
                    <a16:creationId xmlns:a16="http://schemas.microsoft.com/office/drawing/2014/main" id="{177AC80F-8DDA-4DB4-BD59-C9B531D4CD15}"/>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8" name="Picture 13" descr="Ampoule">
                <a:extLst>
                  <a:ext uri="{FF2B5EF4-FFF2-40B4-BE49-F238E27FC236}">
                    <a16:creationId xmlns:a16="http://schemas.microsoft.com/office/drawing/2014/main" id="{71AB8CAB-429D-44B3-A66D-BF947F77A234}"/>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Espace réservé du numéro de diapositive 5">
            <a:extLst>
              <a:ext uri="{FF2B5EF4-FFF2-40B4-BE49-F238E27FC236}">
                <a16:creationId xmlns:a16="http://schemas.microsoft.com/office/drawing/2014/main" id="{D494C36C-6DF4-44B4-8E41-900033907775}"/>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4C611335-5C4D-41AE-9D25-B90505917363}" type="slidenum">
              <a:rPr lang="fr-FR" altLang="fr-FR" sz="1400"/>
              <a:pPr algn="r" eaLnBrk="1" hangingPunct="1">
                <a:spcBef>
                  <a:spcPct val="0"/>
                </a:spcBef>
                <a:buFontTx/>
                <a:buNone/>
              </a:pPr>
              <a:t>25</a:t>
            </a:fld>
            <a:endParaRPr lang="fr-FR" altLang="fr-FR" sz="1400"/>
          </a:p>
        </p:txBody>
      </p:sp>
      <p:sp>
        <p:nvSpPr>
          <p:cNvPr id="31747" name="Rectangle 2">
            <a:extLst>
              <a:ext uri="{FF2B5EF4-FFF2-40B4-BE49-F238E27FC236}">
                <a16:creationId xmlns:a16="http://schemas.microsoft.com/office/drawing/2014/main" id="{0843445B-0DE8-43BA-B8AC-28BEE53B57B1}"/>
              </a:ext>
            </a:extLst>
          </p:cNvPr>
          <p:cNvSpPr>
            <a:spLocks noGrp="1" noChangeArrowheads="1"/>
          </p:cNvSpPr>
          <p:nvPr>
            <p:ph type="body" idx="4294967295"/>
          </p:nvPr>
        </p:nvSpPr>
        <p:spPr>
          <a:xfrm>
            <a:off x="465138" y="2501900"/>
            <a:ext cx="8016875" cy="2843213"/>
          </a:xfrm>
        </p:spPr>
        <p:txBody>
          <a:bodyPr/>
          <a:lstStyle/>
          <a:p>
            <a:pPr marL="447675" indent="-447675" eaLnBrk="1" hangingPunct="1"/>
            <a:endParaRPr lang="fr-FR" altLang="fr-FR"/>
          </a:p>
          <a:p>
            <a:pPr marL="447675" indent="-447675" algn="just" eaLnBrk="1" hangingPunct="1">
              <a:lnSpc>
                <a:spcPct val="110000"/>
              </a:lnSpc>
              <a:buFontTx/>
              <a:buNone/>
            </a:pPr>
            <a:r>
              <a:rPr lang="fr-FR" altLang="fr-FR"/>
              <a:t>	</a:t>
            </a:r>
            <a:endParaRPr lang="fr-FR" altLang="fr-FR">
              <a:solidFill>
                <a:srgbClr val="FF0066"/>
              </a:solidFill>
            </a:endParaRPr>
          </a:p>
        </p:txBody>
      </p:sp>
      <p:sp>
        <p:nvSpPr>
          <p:cNvPr id="33801" name="Text Box 8">
            <a:extLst>
              <a:ext uri="{FF2B5EF4-FFF2-40B4-BE49-F238E27FC236}">
                <a16:creationId xmlns:a16="http://schemas.microsoft.com/office/drawing/2014/main" id="{A0013DB1-9866-4108-94EF-5D1D2FCAFED8}"/>
              </a:ext>
            </a:extLst>
          </p:cNvPr>
          <p:cNvSpPr txBox="1">
            <a:spLocks noChangeArrowheads="1"/>
          </p:cNvSpPr>
          <p:nvPr/>
        </p:nvSpPr>
        <p:spPr bwMode="auto">
          <a:xfrm>
            <a:off x="1087438" y="2852738"/>
            <a:ext cx="7599362"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FontTx/>
              <a:buNone/>
            </a:pPr>
            <a:r>
              <a:rPr lang="fr-FR" altLang="fr-FR" sz="2400">
                <a:solidFill>
                  <a:srgbClr val="000066"/>
                </a:solidFill>
                <a:latin typeface="Calibri" panose="020F0502020204030204" pitchFamily="34" charset="0"/>
                <a:cs typeface="Calibri" panose="020F0502020204030204" pitchFamily="34" charset="0"/>
              </a:rPr>
              <a:t>Homéopathie et vaccination n’ont rien de commun. </a:t>
            </a:r>
            <a:br>
              <a:rPr lang="fr-FR" altLang="fr-FR" sz="2400">
                <a:solidFill>
                  <a:srgbClr val="000066"/>
                </a:solidFill>
                <a:latin typeface="Calibri" panose="020F0502020204030204" pitchFamily="34" charset="0"/>
                <a:cs typeface="Calibri" panose="020F0502020204030204" pitchFamily="34" charset="0"/>
              </a:rPr>
            </a:br>
            <a:r>
              <a:rPr lang="fr-FR" altLang="fr-FR" sz="2400">
                <a:solidFill>
                  <a:srgbClr val="000066"/>
                </a:solidFill>
                <a:latin typeface="Calibri" panose="020F0502020204030204" pitchFamily="34" charset="0"/>
                <a:cs typeface="Calibri" panose="020F0502020204030204" pitchFamily="34" charset="0"/>
              </a:rPr>
              <a:t>Aucune étude ne montre que l’homéopathie soit efficace pour prévenir la survenue de la grippe. Cette médication n’est donc pas adaptée à la prévention du risque en milieu professionnel.</a:t>
            </a:r>
          </a:p>
        </p:txBody>
      </p:sp>
      <p:grpSp>
        <p:nvGrpSpPr>
          <p:cNvPr id="2" name="Group 3">
            <a:extLst>
              <a:ext uri="{FF2B5EF4-FFF2-40B4-BE49-F238E27FC236}">
                <a16:creationId xmlns:a16="http://schemas.microsoft.com/office/drawing/2014/main" id="{0DDBE45C-4961-4C13-A2B3-03F594E18ACC}"/>
              </a:ext>
            </a:extLst>
          </p:cNvPr>
          <p:cNvGrpSpPr>
            <a:grpSpLocks/>
          </p:cNvGrpSpPr>
          <p:nvPr/>
        </p:nvGrpSpPr>
        <p:grpSpPr bwMode="auto">
          <a:xfrm>
            <a:off x="0" y="28575"/>
            <a:ext cx="9144000" cy="1744663"/>
            <a:chOff x="295" y="0"/>
            <a:chExt cx="5184" cy="1099"/>
          </a:xfrm>
        </p:grpSpPr>
        <p:grpSp>
          <p:nvGrpSpPr>
            <p:cNvPr id="31750" name="Group 4">
              <a:extLst>
                <a:ext uri="{FF2B5EF4-FFF2-40B4-BE49-F238E27FC236}">
                  <a16:creationId xmlns:a16="http://schemas.microsoft.com/office/drawing/2014/main" id="{A8501D12-A475-4ABF-9FFE-9021AF615E92}"/>
                </a:ext>
              </a:extLst>
            </p:cNvPr>
            <p:cNvGrpSpPr>
              <a:grpSpLocks/>
            </p:cNvGrpSpPr>
            <p:nvPr/>
          </p:nvGrpSpPr>
          <p:grpSpPr bwMode="auto">
            <a:xfrm>
              <a:off x="3787" y="0"/>
              <a:ext cx="1293" cy="1099"/>
              <a:chOff x="3787" y="0"/>
              <a:chExt cx="1293" cy="1099"/>
            </a:xfrm>
          </p:grpSpPr>
          <p:pic>
            <p:nvPicPr>
              <p:cNvPr id="31752" name="Picture 5" descr="bombe">
                <a:extLst>
                  <a:ext uri="{FF2B5EF4-FFF2-40B4-BE49-F238E27FC236}">
                    <a16:creationId xmlns:a16="http://schemas.microsoft.com/office/drawing/2014/main" id="{AC804327-21BE-4502-A1F1-2FBD636F5D82}"/>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5" y="164"/>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1753" name="Object 6">
                <a:extLst>
                  <a:ext uri="{FF2B5EF4-FFF2-40B4-BE49-F238E27FC236}">
                    <a16:creationId xmlns:a16="http://schemas.microsoft.com/office/drawing/2014/main" id="{5C023F59-8310-4518-B65C-6DB47BC6412F}"/>
                  </a:ext>
                </a:extLst>
              </p:cNvPr>
              <p:cNvGraphicFramePr>
                <a:graphicFrameLocks noChangeAspect="1"/>
              </p:cNvGraphicFramePr>
              <p:nvPr/>
            </p:nvGraphicFramePr>
            <p:xfrm>
              <a:off x="3787" y="0"/>
              <a:ext cx="1293" cy="1099"/>
            </p:xfrm>
            <a:graphic>
              <a:graphicData uri="http://schemas.openxmlformats.org/presentationml/2006/ole">
                <mc:AlternateContent xmlns:mc="http://schemas.openxmlformats.org/markup-compatibility/2006">
                  <mc:Choice xmlns:v="urn:schemas-microsoft-com:vml" Requires="v">
                    <p:oleObj spid="_x0000_s31754" name="CorelDRAW" r:id="rId5" imgW="2052828" imgH="1744675" progId="CorelDraw.Graphic.8">
                      <p:embed/>
                    </p:oleObj>
                  </mc:Choice>
                  <mc:Fallback>
                    <p:oleObj name="CorelDRAW" r:id="rId5" imgW="2052828" imgH="1744675" progId="CorelDraw.Graphic.8">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7" y="0"/>
                            <a:ext cx="1293" cy="1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31751" name="Rectangle 7">
              <a:extLst>
                <a:ext uri="{FF2B5EF4-FFF2-40B4-BE49-F238E27FC236}">
                  <a16:creationId xmlns:a16="http://schemas.microsoft.com/office/drawing/2014/main" id="{F73DF1F6-96C6-49ED-930B-5EE2B7C861B1}"/>
                </a:ext>
              </a:extLst>
            </p:cNvPr>
            <p:cNvSpPr>
              <a:spLocks noChangeArrowheads="1"/>
            </p:cNvSpPr>
            <p:nvPr/>
          </p:nvSpPr>
          <p:spPr bwMode="auto">
            <a:xfrm>
              <a:off x="295"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Intox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explod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3801"/>
                                        </p:tgtEl>
                                        <p:attrNameLst>
                                          <p:attrName>style.visibility</p:attrName>
                                        </p:attrNameLst>
                                      </p:cBhvr>
                                      <p:to>
                                        <p:strVal val="visible"/>
                                      </p:to>
                                    </p:set>
                                    <p:anim calcmode="lin" valueType="num">
                                      <p:cBhvr additive="base">
                                        <p:cTn id="13" dur="500" fill="hold"/>
                                        <p:tgtEl>
                                          <p:spTgt spid="33801"/>
                                        </p:tgtEl>
                                        <p:attrNameLst>
                                          <p:attrName>ppt_x</p:attrName>
                                        </p:attrNameLst>
                                      </p:cBhvr>
                                      <p:tavLst>
                                        <p:tav tm="0">
                                          <p:val>
                                            <p:strVal val="#ppt_x"/>
                                          </p:val>
                                        </p:tav>
                                        <p:tav tm="100000">
                                          <p:val>
                                            <p:strVal val="#ppt_x"/>
                                          </p:val>
                                        </p:tav>
                                      </p:tavLst>
                                    </p:anim>
                                    <p:anim calcmode="lin" valueType="num">
                                      <p:cBhvr additive="base">
                                        <p:cTn id="14" dur="500" fill="hold"/>
                                        <p:tgtEl>
                                          <p:spTgt spid="3380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0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u numéro de diapositive 5">
            <a:extLst>
              <a:ext uri="{FF2B5EF4-FFF2-40B4-BE49-F238E27FC236}">
                <a16:creationId xmlns:a16="http://schemas.microsoft.com/office/drawing/2014/main" id="{36FB3415-ADC2-431D-92F8-EF80C6A65FE7}"/>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DACFC98E-C87B-47FA-A77C-F62BF21C7949}" type="slidenum">
              <a:rPr lang="fr-FR" altLang="fr-FR" sz="1400"/>
              <a:pPr algn="r" eaLnBrk="1" hangingPunct="1">
                <a:spcBef>
                  <a:spcPct val="0"/>
                </a:spcBef>
                <a:buFontTx/>
                <a:buNone/>
              </a:pPr>
              <a:t>26</a:t>
            </a:fld>
            <a:endParaRPr lang="fr-FR" altLang="fr-FR" sz="1400"/>
          </a:p>
        </p:txBody>
      </p:sp>
      <p:sp>
        <p:nvSpPr>
          <p:cNvPr id="37891" name="Rectangle 2">
            <a:extLst>
              <a:ext uri="{FF2B5EF4-FFF2-40B4-BE49-F238E27FC236}">
                <a16:creationId xmlns:a16="http://schemas.microsoft.com/office/drawing/2014/main" id="{D97CF8F3-7B08-421C-A746-6CE6F60ABFD6}"/>
              </a:ext>
            </a:extLst>
          </p:cNvPr>
          <p:cNvSpPr>
            <a:spLocks noGrp="1" noChangeArrowheads="1"/>
          </p:cNvSpPr>
          <p:nvPr>
            <p:ph type="body" idx="4294967295"/>
          </p:nvPr>
        </p:nvSpPr>
        <p:spPr>
          <a:xfrm>
            <a:off x="444500" y="3581400"/>
            <a:ext cx="8242300" cy="2016125"/>
          </a:xfrm>
        </p:spPr>
        <p:txBody>
          <a:bodyPr/>
          <a:lstStyle/>
          <a:p>
            <a:pPr marL="609600" indent="-609600" algn="just" eaLnBrk="1" hangingPunct="1">
              <a:lnSpc>
                <a:spcPct val="120000"/>
              </a:lnSpc>
              <a:buFontTx/>
              <a:buNone/>
              <a:defRPr/>
            </a:pPr>
            <a:r>
              <a:rPr lang="fr-FR" altLang="fr-FR" sz="2800" b="1" dirty="0">
                <a:solidFill>
                  <a:srgbClr val="800000"/>
                </a:solidFill>
                <a:latin typeface="Calibri" pitchFamily="34" charset="0"/>
              </a:rPr>
              <a:t>Question 13</a:t>
            </a:r>
          </a:p>
          <a:p>
            <a:pPr marL="0" indent="0" algn="just">
              <a:buFontTx/>
              <a:buNone/>
              <a:defRPr/>
            </a:pPr>
            <a:r>
              <a:rPr lang="fr-FR" sz="36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Mon terrain allergique est une contre indication à la vaccination</a:t>
            </a:r>
          </a:p>
        </p:txBody>
      </p:sp>
      <p:grpSp>
        <p:nvGrpSpPr>
          <p:cNvPr id="32772" name="Group 9">
            <a:extLst>
              <a:ext uri="{FF2B5EF4-FFF2-40B4-BE49-F238E27FC236}">
                <a16:creationId xmlns:a16="http://schemas.microsoft.com/office/drawing/2014/main" id="{6D624050-EB84-4FD6-BA04-0A5F70DE2AD9}"/>
              </a:ext>
            </a:extLst>
          </p:cNvPr>
          <p:cNvGrpSpPr>
            <a:grpSpLocks/>
          </p:cNvGrpSpPr>
          <p:nvPr/>
        </p:nvGrpSpPr>
        <p:grpSpPr bwMode="auto">
          <a:xfrm>
            <a:off x="504825" y="404813"/>
            <a:ext cx="8229600" cy="2736850"/>
            <a:chOff x="318" y="255"/>
            <a:chExt cx="5184" cy="1724"/>
          </a:xfrm>
        </p:grpSpPr>
        <p:sp>
          <p:nvSpPr>
            <p:cNvPr id="32773" name="Rectangle 6">
              <a:extLst>
                <a:ext uri="{FF2B5EF4-FFF2-40B4-BE49-F238E27FC236}">
                  <a16:creationId xmlns:a16="http://schemas.microsoft.com/office/drawing/2014/main" id="{4869EC07-EEC5-4FE2-B465-B028ECB1FF55}"/>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32774" name="Group 11">
              <a:extLst>
                <a:ext uri="{FF2B5EF4-FFF2-40B4-BE49-F238E27FC236}">
                  <a16:creationId xmlns:a16="http://schemas.microsoft.com/office/drawing/2014/main" id="{CE0B5B04-1794-4349-8AC5-592005C58CCC}"/>
                </a:ext>
              </a:extLst>
            </p:cNvPr>
            <p:cNvGrpSpPr>
              <a:grpSpLocks/>
            </p:cNvGrpSpPr>
            <p:nvPr/>
          </p:nvGrpSpPr>
          <p:grpSpPr bwMode="auto">
            <a:xfrm>
              <a:off x="793" y="981"/>
              <a:ext cx="4400" cy="998"/>
              <a:chOff x="793" y="981"/>
              <a:chExt cx="4400" cy="998"/>
            </a:xfrm>
          </p:grpSpPr>
          <p:pic>
            <p:nvPicPr>
              <p:cNvPr id="32775" name="Picture 4" descr="bombe">
                <a:extLst>
                  <a:ext uri="{FF2B5EF4-FFF2-40B4-BE49-F238E27FC236}">
                    <a16:creationId xmlns:a16="http://schemas.microsoft.com/office/drawing/2014/main" id="{20B7C473-E933-4792-937D-55615D3879C6}"/>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6" name="Picture 13" descr="Ampoule">
                <a:extLst>
                  <a:ext uri="{FF2B5EF4-FFF2-40B4-BE49-F238E27FC236}">
                    <a16:creationId xmlns:a16="http://schemas.microsoft.com/office/drawing/2014/main" id="{FAE23193-9116-4F0A-A617-DDCBBE3775E5}"/>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u numéro de diapositive 5">
            <a:extLst>
              <a:ext uri="{FF2B5EF4-FFF2-40B4-BE49-F238E27FC236}">
                <a16:creationId xmlns:a16="http://schemas.microsoft.com/office/drawing/2014/main" id="{D19B3BD7-E229-4C96-8863-1F81E85267CD}"/>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03FE81D1-C6D9-4254-931F-6321FD510326}" type="slidenum">
              <a:rPr lang="fr-FR" altLang="fr-FR" sz="1400">
                <a:solidFill>
                  <a:srgbClr val="000066"/>
                </a:solidFill>
              </a:rPr>
              <a:pPr algn="r" eaLnBrk="1" hangingPunct="1">
                <a:spcBef>
                  <a:spcPct val="0"/>
                </a:spcBef>
                <a:buFontTx/>
                <a:buNone/>
              </a:pPr>
              <a:t>27</a:t>
            </a:fld>
            <a:endParaRPr lang="fr-FR" altLang="fr-FR" sz="1400">
              <a:solidFill>
                <a:srgbClr val="000066"/>
              </a:solidFill>
            </a:endParaRPr>
          </a:p>
        </p:txBody>
      </p:sp>
      <p:grpSp>
        <p:nvGrpSpPr>
          <p:cNvPr id="2" name="Group 3">
            <a:extLst>
              <a:ext uri="{FF2B5EF4-FFF2-40B4-BE49-F238E27FC236}">
                <a16:creationId xmlns:a16="http://schemas.microsoft.com/office/drawing/2014/main" id="{83C2F4DD-6591-4349-83EA-FD9E24EFFE93}"/>
              </a:ext>
            </a:extLst>
          </p:cNvPr>
          <p:cNvGrpSpPr>
            <a:grpSpLocks/>
          </p:cNvGrpSpPr>
          <p:nvPr/>
        </p:nvGrpSpPr>
        <p:grpSpPr bwMode="auto">
          <a:xfrm>
            <a:off x="0" y="28575"/>
            <a:ext cx="9144000" cy="1744663"/>
            <a:chOff x="295" y="0"/>
            <a:chExt cx="5184" cy="1099"/>
          </a:xfrm>
        </p:grpSpPr>
        <p:grpSp>
          <p:nvGrpSpPr>
            <p:cNvPr id="33797" name="Group 4">
              <a:extLst>
                <a:ext uri="{FF2B5EF4-FFF2-40B4-BE49-F238E27FC236}">
                  <a16:creationId xmlns:a16="http://schemas.microsoft.com/office/drawing/2014/main" id="{ECBB61C7-4425-48EC-A420-E2D55BE70B32}"/>
                </a:ext>
              </a:extLst>
            </p:cNvPr>
            <p:cNvGrpSpPr>
              <a:grpSpLocks/>
            </p:cNvGrpSpPr>
            <p:nvPr/>
          </p:nvGrpSpPr>
          <p:grpSpPr bwMode="auto">
            <a:xfrm>
              <a:off x="3787" y="0"/>
              <a:ext cx="1293" cy="1099"/>
              <a:chOff x="3787" y="0"/>
              <a:chExt cx="1293" cy="1099"/>
            </a:xfrm>
          </p:grpSpPr>
          <p:pic>
            <p:nvPicPr>
              <p:cNvPr id="33799" name="Picture 5" descr="bombe">
                <a:extLst>
                  <a:ext uri="{FF2B5EF4-FFF2-40B4-BE49-F238E27FC236}">
                    <a16:creationId xmlns:a16="http://schemas.microsoft.com/office/drawing/2014/main" id="{04E7078D-E366-44CF-A51B-233046FC8EFE}"/>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5" y="164"/>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3800" name="Object 6">
                <a:extLst>
                  <a:ext uri="{FF2B5EF4-FFF2-40B4-BE49-F238E27FC236}">
                    <a16:creationId xmlns:a16="http://schemas.microsoft.com/office/drawing/2014/main" id="{72F7AD91-405C-461E-BFD1-437A6F16F441}"/>
                  </a:ext>
                </a:extLst>
              </p:cNvPr>
              <p:cNvGraphicFramePr>
                <a:graphicFrameLocks noChangeAspect="1"/>
              </p:cNvGraphicFramePr>
              <p:nvPr/>
            </p:nvGraphicFramePr>
            <p:xfrm>
              <a:off x="3787" y="0"/>
              <a:ext cx="1293" cy="1099"/>
            </p:xfrm>
            <a:graphic>
              <a:graphicData uri="http://schemas.openxmlformats.org/presentationml/2006/ole">
                <mc:AlternateContent xmlns:mc="http://schemas.openxmlformats.org/markup-compatibility/2006">
                  <mc:Choice xmlns:v="urn:schemas-microsoft-com:vml" Requires="v">
                    <p:oleObj spid="_x0000_s33801" name="CorelDRAW" r:id="rId5" imgW="2052828" imgH="1744675" progId="CorelDraw.Graphic.8">
                      <p:embed/>
                    </p:oleObj>
                  </mc:Choice>
                  <mc:Fallback>
                    <p:oleObj name="CorelDRAW" r:id="rId5" imgW="2052828" imgH="1744675" progId="CorelDraw.Graphic.8">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7" y="0"/>
                            <a:ext cx="1293" cy="1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33798" name="Rectangle 7">
              <a:extLst>
                <a:ext uri="{FF2B5EF4-FFF2-40B4-BE49-F238E27FC236}">
                  <a16:creationId xmlns:a16="http://schemas.microsoft.com/office/drawing/2014/main" id="{3F769C02-5B6B-49F8-9C2E-4AB216242365}"/>
                </a:ext>
              </a:extLst>
            </p:cNvPr>
            <p:cNvSpPr>
              <a:spLocks noChangeArrowheads="1"/>
            </p:cNvSpPr>
            <p:nvPr/>
          </p:nvSpPr>
          <p:spPr bwMode="auto">
            <a:xfrm>
              <a:off x="295"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Intox !</a:t>
              </a:r>
            </a:p>
          </p:txBody>
        </p:sp>
      </p:grpSp>
      <p:sp>
        <p:nvSpPr>
          <p:cNvPr id="89090" name="Rectangle 2">
            <a:extLst>
              <a:ext uri="{FF2B5EF4-FFF2-40B4-BE49-F238E27FC236}">
                <a16:creationId xmlns:a16="http://schemas.microsoft.com/office/drawing/2014/main" id="{D44E3C38-4D9E-448F-A7A3-55237498289B}"/>
              </a:ext>
            </a:extLst>
          </p:cNvPr>
          <p:cNvSpPr>
            <a:spLocks noChangeArrowheads="1"/>
          </p:cNvSpPr>
          <p:nvPr/>
        </p:nvSpPr>
        <p:spPr bwMode="auto">
          <a:xfrm>
            <a:off x="228600" y="2646363"/>
            <a:ext cx="8196263"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7675" indent="-447675"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FontTx/>
              <a:buNone/>
            </a:pPr>
            <a:r>
              <a:rPr lang="fr-FR" altLang="fr-FR" sz="2400">
                <a:solidFill>
                  <a:srgbClr val="000066"/>
                </a:solidFill>
                <a:latin typeface="Calibri" panose="020F0502020204030204" pitchFamily="34" charset="0"/>
                <a:cs typeface="Calibri" panose="020F0502020204030204" pitchFamily="34" charset="0"/>
              </a:rPr>
              <a:t>	Une allergie grave (réaction anaphylactique) et documentée à un des composants du vaccin,  protéines de l’œuf est une contre indication reconnue à la vaccination contre la grippe. </a:t>
            </a:r>
          </a:p>
          <a:p>
            <a:pPr algn="just">
              <a:buFontTx/>
              <a:buNone/>
            </a:pPr>
            <a:r>
              <a:rPr lang="fr-FR" altLang="fr-FR" sz="2400">
                <a:solidFill>
                  <a:srgbClr val="000066"/>
                </a:solidFill>
                <a:latin typeface="Calibri" panose="020F0502020204030204" pitchFamily="34" charset="0"/>
                <a:cs typeface="Calibri" panose="020F0502020204030204" pitchFamily="34" charset="0"/>
              </a:rPr>
              <a:t>	Etre allergique à d’autres produits ne constitue en rien une contre indication. </a:t>
            </a:r>
          </a:p>
          <a:p>
            <a:pPr algn="just">
              <a:buFontTx/>
              <a:buNone/>
            </a:pPr>
            <a:endParaRPr lang="fr-FR" altLang="fr-FR" sz="2400">
              <a:solidFill>
                <a:srgbClr val="000066"/>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explod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89090">
                                            <p:txEl>
                                              <p:pRg st="0" end="0"/>
                                            </p:txEl>
                                          </p:spTgt>
                                        </p:tgtEl>
                                        <p:attrNameLst>
                                          <p:attrName>style.visibility</p:attrName>
                                        </p:attrNameLst>
                                      </p:cBhvr>
                                      <p:to>
                                        <p:strVal val="visible"/>
                                      </p:to>
                                    </p:set>
                                    <p:anim calcmode="lin" valueType="num">
                                      <p:cBhvr additive="base">
                                        <p:cTn id="13" dur="500" fill="hold"/>
                                        <p:tgtEl>
                                          <p:spTgt spid="8909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9090">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89090">
                                            <p:txEl>
                                              <p:pRg st="1" end="1"/>
                                            </p:txEl>
                                          </p:spTgt>
                                        </p:tgtEl>
                                        <p:attrNameLst>
                                          <p:attrName>style.visibility</p:attrName>
                                        </p:attrNameLst>
                                      </p:cBhvr>
                                      <p:to>
                                        <p:strVal val="visible"/>
                                      </p:to>
                                    </p:set>
                                    <p:anim calcmode="lin" valueType="num">
                                      <p:cBhvr additive="base">
                                        <p:cTn id="17" dur="500" fill="hold"/>
                                        <p:tgtEl>
                                          <p:spTgt spid="89090">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909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Espace réservé du numéro de diapositive 5">
            <a:extLst>
              <a:ext uri="{FF2B5EF4-FFF2-40B4-BE49-F238E27FC236}">
                <a16:creationId xmlns:a16="http://schemas.microsoft.com/office/drawing/2014/main" id="{3B88C5B0-16E5-45AC-A3C5-5279B9F688FA}"/>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5EA81EA8-0BBD-49EB-AFE4-8A21E15C7B2B}" type="slidenum">
              <a:rPr lang="fr-FR" altLang="fr-FR" sz="1400"/>
              <a:pPr algn="r" eaLnBrk="1" hangingPunct="1">
                <a:spcBef>
                  <a:spcPct val="0"/>
                </a:spcBef>
                <a:buFontTx/>
                <a:buNone/>
              </a:pPr>
              <a:t>28</a:t>
            </a:fld>
            <a:endParaRPr lang="fr-FR" altLang="fr-FR" sz="1400"/>
          </a:p>
        </p:txBody>
      </p:sp>
      <p:sp>
        <p:nvSpPr>
          <p:cNvPr id="40963" name="Rectangle 2">
            <a:extLst>
              <a:ext uri="{FF2B5EF4-FFF2-40B4-BE49-F238E27FC236}">
                <a16:creationId xmlns:a16="http://schemas.microsoft.com/office/drawing/2014/main" id="{45055B96-9CFC-4685-BDA2-EC536F1BDFE9}"/>
              </a:ext>
            </a:extLst>
          </p:cNvPr>
          <p:cNvSpPr>
            <a:spLocks noGrp="1" noChangeArrowheads="1"/>
          </p:cNvSpPr>
          <p:nvPr>
            <p:ph type="body" idx="4294967295"/>
          </p:nvPr>
        </p:nvSpPr>
        <p:spPr>
          <a:xfrm>
            <a:off x="498475" y="3602038"/>
            <a:ext cx="8645525" cy="2881312"/>
          </a:xfrm>
        </p:spPr>
        <p:txBody>
          <a:bodyPr tIns="82800" bIns="82800"/>
          <a:lstStyle/>
          <a:p>
            <a:pPr marL="179388" indent="-179388" algn="just" eaLnBrk="1" hangingPunct="1">
              <a:buFontTx/>
              <a:buNone/>
              <a:defRPr/>
            </a:pPr>
            <a:r>
              <a:rPr lang="fr-FR" altLang="fr-FR" sz="2800" b="1" dirty="0">
                <a:solidFill>
                  <a:srgbClr val="800000"/>
                </a:solidFill>
                <a:latin typeface="Calibri" pitchFamily="34" charset="0"/>
              </a:rPr>
              <a:t>Question 14</a:t>
            </a:r>
          </a:p>
          <a:p>
            <a:pPr marL="0" indent="0" algn="just">
              <a:buFontTx/>
              <a:buNone/>
              <a:defRPr/>
            </a:pPr>
            <a:r>
              <a:rPr lang="fr-FR" sz="36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Les vaccins contre la grippe ont des effets indésirables</a:t>
            </a:r>
          </a:p>
          <a:p>
            <a:pPr marL="179388" indent="-179388" algn="just" eaLnBrk="1" hangingPunct="1">
              <a:buFontTx/>
              <a:buNone/>
              <a:defRPr/>
            </a:pPr>
            <a:endParaRPr lang="fr-FR" altLang="fr-FR" sz="2800" dirty="0">
              <a:solidFill>
                <a:srgbClr val="0000CC"/>
              </a:solidFill>
              <a:latin typeface="Calibri" pitchFamily="34" charset="0"/>
            </a:endParaRPr>
          </a:p>
        </p:txBody>
      </p:sp>
      <p:grpSp>
        <p:nvGrpSpPr>
          <p:cNvPr id="34820" name="Group 9">
            <a:extLst>
              <a:ext uri="{FF2B5EF4-FFF2-40B4-BE49-F238E27FC236}">
                <a16:creationId xmlns:a16="http://schemas.microsoft.com/office/drawing/2014/main" id="{D1E59EC7-CBF0-4ADC-A6F9-01CAB8863D9D}"/>
              </a:ext>
            </a:extLst>
          </p:cNvPr>
          <p:cNvGrpSpPr>
            <a:grpSpLocks/>
          </p:cNvGrpSpPr>
          <p:nvPr/>
        </p:nvGrpSpPr>
        <p:grpSpPr bwMode="auto">
          <a:xfrm>
            <a:off x="504825" y="404813"/>
            <a:ext cx="8229600" cy="2736850"/>
            <a:chOff x="318" y="255"/>
            <a:chExt cx="5184" cy="1724"/>
          </a:xfrm>
        </p:grpSpPr>
        <p:sp>
          <p:nvSpPr>
            <p:cNvPr id="34821" name="Rectangle 6">
              <a:extLst>
                <a:ext uri="{FF2B5EF4-FFF2-40B4-BE49-F238E27FC236}">
                  <a16:creationId xmlns:a16="http://schemas.microsoft.com/office/drawing/2014/main" id="{D87FE15E-53C9-4C1F-84EF-1F64E9A9979F}"/>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34822" name="Group 11">
              <a:extLst>
                <a:ext uri="{FF2B5EF4-FFF2-40B4-BE49-F238E27FC236}">
                  <a16:creationId xmlns:a16="http://schemas.microsoft.com/office/drawing/2014/main" id="{E7C7E5AA-0FC8-4676-81BB-1AC100CE5779}"/>
                </a:ext>
              </a:extLst>
            </p:cNvPr>
            <p:cNvGrpSpPr>
              <a:grpSpLocks/>
            </p:cNvGrpSpPr>
            <p:nvPr/>
          </p:nvGrpSpPr>
          <p:grpSpPr bwMode="auto">
            <a:xfrm>
              <a:off x="793" y="981"/>
              <a:ext cx="4400" cy="998"/>
              <a:chOff x="793" y="981"/>
              <a:chExt cx="4400" cy="998"/>
            </a:xfrm>
          </p:grpSpPr>
          <p:pic>
            <p:nvPicPr>
              <p:cNvPr id="34823" name="Picture 4" descr="bombe">
                <a:extLst>
                  <a:ext uri="{FF2B5EF4-FFF2-40B4-BE49-F238E27FC236}">
                    <a16:creationId xmlns:a16="http://schemas.microsoft.com/office/drawing/2014/main" id="{63B10261-0064-42FA-BE22-4F03863BBECD}"/>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4" name="Picture 13" descr="Ampoule">
                <a:extLst>
                  <a:ext uri="{FF2B5EF4-FFF2-40B4-BE49-F238E27FC236}">
                    <a16:creationId xmlns:a16="http://schemas.microsoft.com/office/drawing/2014/main" id="{127E28AA-CEA1-41CB-9E9A-2B456A604541}"/>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Espace réservé du numéro de diapositive 5">
            <a:extLst>
              <a:ext uri="{FF2B5EF4-FFF2-40B4-BE49-F238E27FC236}">
                <a16:creationId xmlns:a16="http://schemas.microsoft.com/office/drawing/2014/main" id="{640B9EAF-A77B-4BA4-8DE4-854CA30A2923}"/>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CF4E58E0-7A35-448C-875E-1667F23B25FE}" type="slidenum">
              <a:rPr lang="fr-FR" altLang="fr-FR" sz="1400">
                <a:solidFill>
                  <a:srgbClr val="000066"/>
                </a:solidFill>
              </a:rPr>
              <a:pPr algn="r" eaLnBrk="1" hangingPunct="1">
                <a:spcBef>
                  <a:spcPct val="0"/>
                </a:spcBef>
                <a:buFontTx/>
                <a:buNone/>
              </a:pPr>
              <a:t>29</a:t>
            </a:fld>
            <a:endParaRPr lang="fr-FR" altLang="fr-FR" sz="1400">
              <a:solidFill>
                <a:srgbClr val="000066"/>
              </a:solidFill>
            </a:endParaRPr>
          </a:p>
        </p:txBody>
      </p:sp>
      <p:sp>
        <p:nvSpPr>
          <p:cNvPr id="38915" name="Rectangle 2">
            <a:extLst>
              <a:ext uri="{FF2B5EF4-FFF2-40B4-BE49-F238E27FC236}">
                <a16:creationId xmlns:a16="http://schemas.microsoft.com/office/drawing/2014/main" id="{D04D76E0-8475-4674-BD14-CF6A7C203B85}"/>
              </a:ext>
            </a:extLst>
          </p:cNvPr>
          <p:cNvSpPr>
            <a:spLocks noGrp="1" noChangeArrowheads="1"/>
          </p:cNvSpPr>
          <p:nvPr>
            <p:ph type="body" idx="4294967295"/>
          </p:nvPr>
        </p:nvSpPr>
        <p:spPr>
          <a:xfrm>
            <a:off x="631825" y="2538413"/>
            <a:ext cx="8054975" cy="3024187"/>
          </a:xfrm>
        </p:spPr>
        <p:txBody>
          <a:bodyPr/>
          <a:lstStyle/>
          <a:p>
            <a:pPr marL="0" indent="0" algn="just">
              <a:buFontTx/>
              <a:buNone/>
            </a:pPr>
            <a:r>
              <a:rPr lang="fr-FR" altLang="fr-FR" sz="2400">
                <a:solidFill>
                  <a:srgbClr val="000066"/>
                </a:solidFill>
                <a:latin typeface="Calibri" panose="020F0502020204030204" pitchFamily="34" charset="0"/>
                <a:cs typeface="Calibri" panose="020F0502020204030204" pitchFamily="34" charset="0"/>
              </a:rPr>
              <a:t>Seuls les placebos n’ont pas d’effets indésirables (et encore…).</a:t>
            </a:r>
          </a:p>
          <a:p>
            <a:pPr marL="0" indent="0" algn="just">
              <a:buFontTx/>
              <a:buNone/>
            </a:pPr>
            <a:r>
              <a:rPr lang="fr-FR" altLang="fr-FR" sz="2400">
                <a:solidFill>
                  <a:srgbClr val="000066"/>
                </a:solidFill>
                <a:latin typeface="Calibri" panose="020F0502020204030204" pitchFamily="34" charset="0"/>
                <a:cs typeface="Calibri" panose="020F0502020204030204" pitchFamily="34" charset="0"/>
              </a:rPr>
              <a:t>Concernant les vaccins contre la grippe, les  effets secondaires décrits sont des réactions au point d’injection (douleurs, rougeur, induration). La durée est de 24 à 48h. Des réactions générales peuvent plus rarement survenir : fièvre, maux de tête, douleurs articulaires ou musculaires qui peuvent laisser à penser que le vaccin a provoqué la grippe. La durée dépasse rarement 24 heures. </a:t>
            </a:r>
          </a:p>
        </p:txBody>
      </p:sp>
      <p:grpSp>
        <p:nvGrpSpPr>
          <p:cNvPr id="2" name="Group 3">
            <a:extLst>
              <a:ext uri="{FF2B5EF4-FFF2-40B4-BE49-F238E27FC236}">
                <a16:creationId xmlns:a16="http://schemas.microsoft.com/office/drawing/2014/main" id="{8EA8D6AA-434F-4BC2-A5DC-7BA5EDE77CB6}"/>
              </a:ext>
            </a:extLst>
          </p:cNvPr>
          <p:cNvGrpSpPr>
            <a:grpSpLocks/>
          </p:cNvGrpSpPr>
          <p:nvPr/>
        </p:nvGrpSpPr>
        <p:grpSpPr bwMode="auto">
          <a:xfrm>
            <a:off x="0" y="0"/>
            <a:ext cx="9144000" cy="1844675"/>
            <a:chOff x="0" y="0"/>
            <a:chExt cx="5184" cy="1162"/>
          </a:xfrm>
        </p:grpSpPr>
        <p:graphicFrame>
          <p:nvGraphicFramePr>
            <p:cNvPr id="35845" name="Object 4">
              <a:extLst>
                <a:ext uri="{FF2B5EF4-FFF2-40B4-BE49-F238E27FC236}">
                  <a16:creationId xmlns:a16="http://schemas.microsoft.com/office/drawing/2014/main" id="{781D72F3-255A-4961-91F5-ABA6CB436CD0}"/>
                </a:ext>
              </a:extLst>
            </p:cNvPr>
            <p:cNvGraphicFramePr>
              <a:graphicFrameLocks noChangeAspect="1"/>
            </p:cNvGraphicFramePr>
            <p:nvPr/>
          </p:nvGraphicFramePr>
          <p:xfrm>
            <a:off x="3606" y="0"/>
            <a:ext cx="1030" cy="1162"/>
          </p:xfrm>
          <a:graphic>
            <a:graphicData uri="http://schemas.openxmlformats.org/presentationml/2006/ole">
              <mc:AlternateContent xmlns:mc="http://schemas.openxmlformats.org/markup-compatibility/2006">
                <mc:Choice xmlns:v="urn:schemas-microsoft-com:vml" Requires="v">
                  <p:oleObj spid="_x0000_s35847" name="CorelDRAW" r:id="rId4" imgW="2077212" imgH="2340864" progId="CorelDraw.Graphic.8">
                    <p:embed/>
                  </p:oleObj>
                </mc:Choice>
                <mc:Fallback>
                  <p:oleObj name="CorelDRAW" r:id="rId4" imgW="2077212" imgH="2340864" progId="CorelDraw.Graphic.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06" y="0"/>
                          <a:ext cx="1030" cy="1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5846" name="Rectangle 5">
              <a:extLst>
                <a:ext uri="{FF2B5EF4-FFF2-40B4-BE49-F238E27FC236}">
                  <a16:creationId xmlns:a16="http://schemas.microsoft.com/office/drawing/2014/main" id="{9AF6DE0C-56A7-477F-90BB-3277CEDAC30E}"/>
                </a:ext>
              </a:extLst>
            </p:cNvPr>
            <p:cNvSpPr>
              <a:spLocks noChangeArrowheads="1"/>
            </p:cNvSpPr>
            <p:nvPr/>
          </p:nvSpPr>
          <p:spPr bwMode="auto">
            <a:xfrm>
              <a:off x="0"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5"/>
                                            </p:cond>
                                          </p:stCondLst>
                                          <p:endCondLst>
                                            <p:cond evt="onStopAudio" delay="0">
                                              <p:tgtEl>
                                                <p:sldTgt/>
                                              </p:tgtEl>
                                            </p:cond>
                                          </p:endCondLst>
                                        </p:cTn>
                                        <p:tgtEl>
                                          <p:sndTgt r:embed="rId3" name="cashreg.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nodeType="clickEffect">
                                  <p:stCondLst>
                                    <p:cond delay="0"/>
                                  </p:stCondLst>
                                  <p:childTnLst>
                                    <p:set>
                                      <p:cBhvr>
                                        <p:cTn id="14" dur="1" fill="hold">
                                          <p:stCondLst>
                                            <p:cond delay="0"/>
                                          </p:stCondLst>
                                        </p:cTn>
                                        <p:tgtEl>
                                          <p:spTgt spid="38915">
                                            <p:txEl>
                                              <p:pRg st="0" end="0"/>
                                            </p:txEl>
                                          </p:spTgt>
                                        </p:tgtEl>
                                        <p:attrNameLst>
                                          <p:attrName>style.visibility</p:attrName>
                                        </p:attrNameLst>
                                      </p:cBhvr>
                                      <p:to>
                                        <p:strVal val="visible"/>
                                      </p:to>
                                    </p:set>
                                    <p:anim calcmode="lin" valueType="num">
                                      <p:cBhvr additive="base">
                                        <p:cTn id="15" dur="500" fill="hold"/>
                                        <p:tgtEl>
                                          <p:spTgt spid="38915">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8915">
                                            <p:txEl>
                                              <p:pRg st="0" end="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8915">
                                            <p:txEl>
                                              <p:pRg st="1" end="1"/>
                                            </p:txEl>
                                          </p:spTgt>
                                        </p:tgtEl>
                                        <p:attrNameLst>
                                          <p:attrName>style.visibility</p:attrName>
                                        </p:attrNameLst>
                                      </p:cBhvr>
                                      <p:to>
                                        <p:strVal val="visible"/>
                                      </p:to>
                                    </p:set>
                                    <p:anim calcmode="lin" valueType="num">
                                      <p:cBhvr additive="base">
                                        <p:cTn id="19" dur="500" fill="hold"/>
                                        <p:tgtEl>
                                          <p:spTgt spid="3891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891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u numéro de diapositive 5">
            <a:extLst>
              <a:ext uri="{FF2B5EF4-FFF2-40B4-BE49-F238E27FC236}">
                <a16:creationId xmlns:a16="http://schemas.microsoft.com/office/drawing/2014/main" id="{BA32512C-CA3A-4DC8-BB27-E2325A90FD3D}"/>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44EDE484-DD4B-4BE6-B721-9350EFD12333}" type="slidenum">
              <a:rPr lang="fr-FR" altLang="fr-FR" sz="1400">
                <a:solidFill>
                  <a:srgbClr val="000066"/>
                </a:solidFill>
              </a:rPr>
              <a:pPr algn="r" eaLnBrk="1" hangingPunct="1">
                <a:spcBef>
                  <a:spcPct val="0"/>
                </a:spcBef>
                <a:buFontTx/>
                <a:buNone/>
              </a:pPr>
              <a:t>3</a:t>
            </a:fld>
            <a:endParaRPr lang="fr-FR" altLang="fr-FR" sz="1400">
              <a:solidFill>
                <a:srgbClr val="000066"/>
              </a:solidFill>
            </a:endParaRPr>
          </a:p>
        </p:txBody>
      </p:sp>
      <p:sp>
        <p:nvSpPr>
          <p:cNvPr id="7171" name="Text Box 14">
            <a:extLst>
              <a:ext uri="{FF2B5EF4-FFF2-40B4-BE49-F238E27FC236}">
                <a16:creationId xmlns:a16="http://schemas.microsoft.com/office/drawing/2014/main" id="{F3FB2AAB-38A7-44D8-A2C8-7763E7DAF64F}"/>
              </a:ext>
            </a:extLst>
          </p:cNvPr>
          <p:cNvSpPr txBox="1">
            <a:spLocks noChangeArrowheads="1"/>
          </p:cNvSpPr>
          <p:nvPr/>
        </p:nvSpPr>
        <p:spPr bwMode="auto">
          <a:xfrm>
            <a:off x="304800" y="2057400"/>
            <a:ext cx="8332788"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fr-FR" altLang="fr-FR" sz="2400">
                <a:solidFill>
                  <a:srgbClr val="000066"/>
                </a:solidFill>
                <a:latin typeface="Calibri" panose="020F0502020204030204" pitchFamily="34" charset="0"/>
              </a:rPr>
              <a:t>Même si la grippe a une évolution favorable dans la très grande majorité des cas, sa réputation de bénignité est souvent due au fait qu’elle est confondue avec les autres infections respiratoires hivernales. La maladie grippale comporte une phase très pénible avec une fièvre élevée, une toux gênante, des frissons et des douleurs musculaires diffuses. Elle oblige à s’arrêter pour au moins une semaine et souvent un état de fatigue persiste pendant plusieurs semaines. La grippe peut être très grave pour les patients fragiles que vous avez en charge et que vous risquez de contaminer si vous contractez la maladie.</a:t>
            </a:r>
          </a:p>
        </p:txBody>
      </p:sp>
      <p:grpSp>
        <p:nvGrpSpPr>
          <p:cNvPr id="2" name="Group 3">
            <a:extLst>
              <a:ext uri="{FF2B5EF4-FFF2-40B4-BE49-F238E27FC236}">
                <a16:creationId xmlns:a16="http://schemas.microsoft.com/office/drawing/2014/main" id="{83EB6422-42D3-4A95-88A5-1A3973954771}"/>
              </a:ext>
            </a:extLst>
          </p:cNvPr>
          <p:cNvGrpSpPr>
            <a:grpSpLocks/>
          </p:cNvGrpSpPr>
          <p:nvPr/>
        </p:nvGrpSpPr>
        <p:grpSpPr bwMode="auto">
          <a:xfrm>
            <a:off x="0" y="188913"/>
            <a:ext cx="9144000" cy="1744662"/>
            <a:chOff x="295" y="0"/>
            <a:chExt cx="5184" cy="1099"/>
          </a:xfrm>
        </p:grpSpPr>
        <p:grpSp>
          <p:nvGrpSpPr>
            <p:cNvPr id="9221" name="Group 4">
              <a:extLst>
                <a:ext uri="{FF2B5EF4-FFF2-40B4-BE49-F238E27FC236}">
                  <a16:creationId xmlns:a16="http://schemas.microsoft.com/office/drawing/2014/main" id="{3BD2D61C-6F6B-4370-9181-4126DA645CCF}"/>
                </a:ext>
              </a:extLst>
            </p:cNvPr>
            <p:cNvGrpSpPr>
              <a:grpSpLocks/>
            </p:cNvGrpSpPr>
            <p:nvPr/>
          </p:nvGrpSpPr>
          <p:grpSpPr bwMode="auto">
            <a:xfrm>
              <a:off x="3787" y="0"/>
              <a:ext cx="1293" cy="1099"/>
              <a:chOff x="3787" y="0"/>
              <a:chExt cx="1293" cy="1099"/>
            </a:xfrm>
          </p:grpSpPr>
          <p:pic>
            <p:nvPicPr>
              <p:cNvPr id="9223" name="Picture 5" descr="bombe">
                <a:extLst>
                  <a:ext uri="{FF2B5EF4-FFF2-40B4-BE49-F238E27FC236}">
                    <a16:creationId xmlns:a16="http://schemas.microsoft.com/office/drawing/2014/main" id="{002B7E4B-A4B0-4178-90B5-93B744E2AF51}"/>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5" y="164"/>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9224" name="Object 6">
                <a:extLst>
                  <a:ext uri="{FF2B5EF4-FFF2-40B4-BE49-F238E27FC236}">
                    <a16:creationId xmlns:a16="http://schemas.microsoft.com/office/drawing/2014/main" id="{F8181034-B9AC-4AA9-B0E3-7FC91CDF08E3}"/>
                  </a:ext>
                </a:extLst>
              </p:cNvPr>
              <p:cNvGraphicFramePr>
                <a:graphicFrameLocks noChangeAspect="1"/>
              </p:cNvGraphicFramePr>
              <p:nvPr/>
            </p:nvGraphicFramePr>
            <p:xfrm>
              <a:off x="3787" y="0"/>
              <a:ext cx="1293" cy="1099"/>
            </p:xfrm>
            <a:graphic>
              <a:graphicData uri="http://schemas.openxmlformats.org/presentationml/2006/ole">
                <mc:AlternateContent xmlns:mc="http://schemas.openxmlformats.org/markup-compatibility/2006">
                  <mc:Choice xmlns:v="urn:schemas-microsoft-com:vml" Requires="v">
                    <p:oleObj spid="_x0000_s9225" name="CorelDRAW" r:id="rId5" imgW="2052828" imgH="1744675" progId="CorelDraw.Graphic.8">
                      <p:embed/>
                    </p:oleObj>
                  </mc:Choice>
                  <mc:Fallback>
                    <p:oleObj name="CorelDRAW" r:id="rId5" imgW="2052828" imgH="1744675" progId="CorelDraw.Graphic.8">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7" y="0"/>
                            <a:ext cx="1293" cy="1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9222" name="Rectangle 7">
              <a:extLst>
                <a:ext uri="{FF2B5EF4-FFF2-40B4-BE49-F238E27FC236}">
                  <a16:creationId xmlns:a16="http://schemas.microsoft.com/office/drawing/2014/main" id="{84F2FD56-EA6C-491B-A08D-84C9A02511E7}"/>
                </a:ext>
              </a:extLst>
            </p:cNvPr>
            <p:cNvSpPr>
              <a:spLocks noChangeArrowheads="1"/>
            </p:cNvSpPr>
            <p:nvPr/>
          </p:nvSpPr>
          <p:spPr bwMode="auto">
            <a:xfrm>
              <a:off x="295"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Intox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explod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1"/>
                                        </p:tgtEl>
                                        <p:attrNameLst>
                                          <p:attrName>style.visibility</p:attrName>
                                        </p:attrNameLst>
                                      </p:cBhvr>
                                      <p:to>
                                        <p:strVal val="visible"/>
                                      </p:to>
                                    </p:set>
                                    <p:anim calcmode="lin" valueType="num">
                                      <p:cBhvr additive="base">
                                        <p:cTn id="13" dur="500" fill="hold"/>
                                        <p:tgtEl>
                                          <p:spTgt spid="7171"/>
                                        </p:tgtEl>
                                        <p:attrNameLst>
                                          <p:attrName>ppt_x</p:attrName>
                                        </p:attrNameLst>
                                      </p:cBhvr>
                                      <p:tavLst>
                                        <p:tav tm="0">
                                          <p:val>
                                            <p:strVal val="#ppt_x"/>
                                          </p:val>
                                        </p:tav>
                                        <p:tav tm="100000">
                                          <p:val>
                                            <p:strVal val="#ppt_x"/>
                                          </p:val>
                                        </p:tav>
                                      </p:tavLst>
                                    </p:anim>
                                    <p:anim calcmode="lin" valueType="num">
                                      <p:cBhvr additive="base">
                                        <p:cTn id="14" dur="500" fill="hold"/>
                                        <p:tgtEl>
                                          <p:spTgt spid="717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Espace réservé du numéro de diapositive 5">
            <a:extLst>
              <a:ext uri="{FF2B5EF4-FFF2-40B4-BE49-F238E27FC236}">
                <a16:creationId xmlns:a16="http://schemas.microsoft.com/office/drawing/2014/main" id="{A2913D84-15ED-4F42-BC7B-C880BBA244DC}"/>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E473B3D7-A7AC-45D8-8977-C3D27E6C2F88}" type="slidenum">
              <a:rPr lang="fr-FR" altLang="fr-FR" sz="1400"/>
              <a:pPr algn="r" eaLnBrk="1" hangingPunct="1">
                <a:spcBef>
                  <a:spcPct val="0"/>
                </a:spcBef>
                <a:buFontTx/>
                <a:buNone/>
              </a:pPr>
              <a:t>30</a:t>
            </a:fld>
            <a:endParaRPr lang="fr-FR" altLang="fr-FR" sz="1400"/>
          </a:p>
        </p:txBody>
      </p:sp>
      <p:sp>
        <p:nvSpPr>
          <p:cNvPr id="43011" name="Rectangle 2">
            <a:extLst>
              <a:ext uri="{FF2B5EF4-FFF2-40B4-BE49-F238E27FC236}">
                <a16:creationId xmlns:a16="http://schemas.microsoft.com/office/drawing/2014/main" id="{CD2E1B0C-338A-409F-A781-DC2A463A0E03}"/>
              </a:ext>
            </a:extLst>
          </p:cNvPr>
          <p:cNvSpPr>
            <a:spLocks noGrp="1" noChangeArrowheads="1"/>
          </p:cNvSpPr>
          <p:nvPr>
            <p:ph type="body" idx="4294967295"/>
          </p:nvPr>
        </p:nvSpPr>
        <p:spPr>
          <a:xfrm>
            <a:off x="455613" y="3862388"/>
            <a:ext cx="8459787" cy="2159000"/>
          </a:xfrm>
        </p:spPr>
        <p:txBody>
          <a:bodyPr/>
          <a:lstStyle/>
          <a:p>
            <a:pPr marL="609600" indent="-609600" algn="just" eaLnBrk="1" hangingPunct="1">
              <a:lnSpc>
                <a:spcPct val="120000"/>
              </a:lnSpc>
              <a:buFontTx/>
              <a:buNone/>
              <a:defRPr/>
            </a:pPr>
            <a:r>
              <a:rPr lang="fr-FR" altLang="fr-FR" sz="2800" b="1" dirty="0">
                <a:solidFill>
                  <a:srgbClr val="800000"/>
                </a:solidFill>
                <a:latin typeface="Calibri" pitchFamily="34" charset="0"/>
              </a:rPr>
              <a:t>Question 15</a:t>
            </a:r>
          </a:p>
          <a:p>
            <a:pPr marL="0" indent="0" algn="just">
              <a:buFontTx/>
              <a:buNone/>
              <a:defRPr/>
            </a:pPr>
            <a:r>
              <a:rPr lang="fr-FR" sz="36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On m’a dit de ne pas me faire vacciner car je suis asthmatique</a:t>
            </a:r>
          </a:p>
        </p:txBody>
      </p:sp>
      <p:grpSp>
        <p:nvGrpSpPr>
          <p:cNvPr id="36868" name="Group 9">
            <a:extLst>
              <a:ext uri="{FF2B5EF4-FFF2-40B4-BE49-F238E27FC236}">
                <a16:creationId xmlns:a16="http://schemas.microsoft.com/office/drawing/2014/main" id="{E5F37330-1D95-4A1B-BE01-80ECED42E244}"/>
              </a:ext>
            </a:extLst>
          </p:cNvPr>
          <p:cNvGrpSpPr>
            <a:grpSpLocks/>
          </p:cNvGrpSpPr>
          <p:nvPr/>
        </p:nvGrpSpPr>
        <p:grpSpPr bwMode="auto">
          <a:xfrm>
            <a:off x="504825" y="404813"/>
            <a:ext cx="8229600" cy="2736850"/>
            <a:chOff x="318" y="255"/>
            <a:chExt cx="5184" cy="1724"/>
          </a:xfrm>
        </p:grpSpPr>
        <p:sp>
          <p:nvSpPr>
            <p:cNvPr id="36869" name="Rectangle 6">
              <a:extLst>
                <a:ext uri="{FF2B5EF4-FFF2-40B4-BE49-F238E27FC236}">
                  <a16:creationId xmlns:a16="http://schemas.microsoft.com/office/drawing/2014/main" id="{CC88EC59-5B7F-453C-9DE8-8AF721A30146}"/>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36870" name="Group 11">
              <a:extLst>
                <a:ext uri="{FF2B5EF4-FFF2-40B4-BE49-F238E27FC236}">
                  <a16:creationId xmlns:a16="http://schemas.microsoft.com/office/drawing/2014/main" id="{A1CA15CF-6519-499A-91AF-7A45DCBB2BEC}"/>
                </a:ext>
              </a:extLst>
            </p:cNvPr>
            <p:cNvGrpSpPr>
              <a:grpSpLocks/>
            </p:cNvGrpSpPr>
            <p:nvPr/>
          </p:nvGrpSpPr>
          <p:grpSpPr bwMode="auto">
            <a:xfrm>
              <a:off x="793" y="981"/>
              <a:ext cx="4400" cy="998"/>
              <a:chOff x="793" y="981"/>
              <a:chExt cx="4400" cy="998"/>
            </a:xfrm>
          </p:grpSpPr>
          <p:pic>
            <p:nvPicPr>
              <p:cNvPr id="36871" name="Picture 4" descr="bombe">
                <a:extLst>
                  <a:ext uri="{FF2B5EF4-FFF2-40B4-BE49-F238E27FC236}">
                    <a16:creationId xmlns:a16="http://schemas.microsoft.com/office/drawing/2014/main" id="{D3B8D14E-F541-429C-A065-FBA39CB9DADC}"/>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2" name="Picture 13" descr="Ampoule">
                <a:extLst>
                  <a:ext uri="{FF2B5EF4-FFF2-40B4-BE49-F238E27FC236}">
                    <a16:creationId xmlns:a16="http://schemas.microsoft.com/office/drawing/2014/main" id="{88DBF3BD-8FAB-44B9-9083-754DA0D0B940}"/>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Espace réservé du numéro de diapositive 5">
            <a:extLst>
              <a:ext uri="{FF2B5EF4-FFF2-40B4-BE49-F238E27FC236}">
                <a16:creationId xmlns:a16="http://schemas.microsoft.com/office/drawing/2014/main" id="{DE16DFD9-DDB3-4CEC-888F-F2F3156309B7}"/>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ED90FD42-56A9-4E31-9851-5B08E69874C9}" type="slidenum">
              <a:rPr lang="fr-FR" altLang="fr-FR" sz="1400">
                <a:solidFill>
                  <a:srgbClr val="000066"/>
                </a:solidFill>
              </a:rPr>
              <a:pPr algn="r" eaLnBrk="1" hangingPunct="1">
                <a:spcBef>
                  <a:spcPct val="0"/>
                </a:spcBef>
                <a:buFontTx/>
                <a:buNone/>
              </a:pPr>
              <a:t>31</a:t>
            </a:fld>
            <a:endParaRPr lang="fr-FR" altLang="fr-FR" sz="1400">
              <a:solidFill>
                <a:srgbClr val="000066"/>
              </a:solidFill>
            </a:endParaRPr>
          </a:p>
        </p:txBody>
      </p:sp>
      <p:sp>
        <p:nvSpPr>
          <p:cNvPr id="15362" name="Rectangle 2">
            <a:extLst>
              <a:ext uri="{FF2B5EF4-FFF2-40B4-BE49-F238E27FC236}">
                <a16:creationId xmlns:a16="http://schemas.microsoft.com/office/drawing/2014/main" id="{80D759F2-1B9A-45A7-B433-4EA51FCCA14D}"/>
              </a:ext>
            </a:extLst>
          </p:cNvPr>
          <p:cNvSpPr>
            <a:spLocks noGrp="1" noChangeArrowheads="1"/>
          </p:cNvSpPr>
          <p:nvPr>
            <p:ph type="body" idx="4294967295"/>
          </p:nvPr>
        </p:nvSpPr>
        <p:spPr>
          <a:xfrm>
            <a:off x="539750" y="260350"/>
            <a:ext cx="8893175" cy="1439863"/>
          </a:xfrm>
        </p:spPr>
        <p:txBody>
          <a:bodyPr/>
          <a:lstStyle/>
          <a:p>
            <a:pPr marL="355600" indent="-171450" algn="just" eaLnBrk="1" hangingPunct="1">
              <a:spcBef>
                <a:spcPct val="0"/>
              </a:spcBef>
              <a:buFontTx/>
              <a:buNone/>
            </a:pPr>
            <a:r>
              <a:rPr lang="fr-FR" altLang="fr-FR">
                <a:solidFill>
                  <a:srgbClr val="000066"/>
                </a:solidFill>
              </a:rPr>
              <a:t>	</a:t>
            </a:r>
            <a:r>
              <a:rPr lang="fr-FR" altLang="fr-FR" sz="1400">
                <a:solidFill>
                  <a:srgbClr val="000066"/>
                </a:solidFill>
              </a:rPr>
              <a:t>		</a:t>
            </a:r>
          </a:p>
        </p:txBody>
      </p:sp>
      <p:grpSp>
        <p:nvGrpSpPr>
          <p:cNvPr id="2" name="Group 3">
            <a:extLst>
              <a:ext uri="{FF2B5EF4-FFF2-40B4-BE49-F238E27FC236}">
                <a16:creationId xmlns:a16="http://schemas.microsoft.com/office/drawing/2014/main" id="{8120F857-65BE-4CB8-8B64-023EF27A1934}"/>
              </a:ext>
            </a:extLst>
          </p:cNvPr>
          <p:cNvGrpSpPr>
            <a:grpSpLocks/>
          </p:cNvGrpSpPr>
          <p:nvPr/>
        </p:nvGrpSpPr>
        <p:grpSpPr bwMode="auto">
          <a:xfrm>
            <a:off x="34925" y="115888"/>
            <a:ext cx="9144000" cy="1439862"/>
            <a:chOff x="295" y="0"/>
            <a:chExt cx="5184" cy="1025"/>
          </a:xfrm>
        </p:grpSpPr>
        <p:grpSp>
          <p:nvGrpSpPr>
            <p:cNvPr id="37894" name="Group 4">
              <a:extLst>
                <a:ext uri="{FF2B5EF4-FFF2-40B4-BE49-F238E27FC236}">
                  <a16:creationId xmlns:a16="http://schemas.microsoft.com/office/drawing/2014/main" id="{6AC55309-833B-4A89-B46B-3B0CB12F1BC5}"/>
                </a:ext>
              </a:extLst>
            </p:cNvPr>
            <p:cNvGrpSpPr>
              <a:grpSpLocks/>
            </p:cNvGrpSpPr>
            <p:nvPr/>
          </p:nvGrpSpPr>
          <p:grpSpPr bwMode="auto">
            <a:xfrm>
              <a:off x="4010" y="0"/>
              <a:ext cx="1070" cy="1025"/>
              <a:chOff x="4010" y="0"/>
              <a:chExt cx="1070" cy="1025"/>
            </a:xfrm>
          </p:grpSpPr>
          <p:pic>
            <p:nvPicPr>
              <p:cNvPr id="37896" name="Picture 5" descr="bombe">
                <a:extLst>
                  <a:ext uri="{FF2B5EF4-FFF2-40B4-BE49-F238E27FC236}">
                    <a16:creationId xmlns:a16="http://schemas.microsoft.com/office/drawing/2014/main" id="{0A825920-5420-4771-AC0F-7A527CE8A8E3}"/>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5" y="164"/>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7897" name="Object 6">
                <a:extLst>
                  <a:ext uri="{FF2B5EF4-FFF2-40B4-BE49-F238E27FC236}">
                    <a16:creationId xmlns:a16="http://schemas.microsoft.com/office/drawing/2014/main" id="{2213C353-622B-416C-B17F-16F225522253}"/>
                  </a:ext>
                </a:extLst>
              </p:cNvPr>
              <p:cNvGraphicFramePr>
                <a:graphicFrameLocks noChangeAspect="1"/>
              </p:cNvGraphicFramePr>
              <p:nvPr/>
            </p:nvGraphicFramePr>
            <p:xfrm>
              <a:off x="4010" y="0"/>
              <a:ext cx="1070" cy="909"/>
            </p:xfrm>
            <a:graphic>
              <a:graphicData uri="http://schemas.openxmlformats.org/presentationml/2006/ole">
                <mc:AlternateContent xmlns:mc="http://schemas.openxmlformats.org/markup-compatibility/2006">
                  <mc:Choice xmlns:v="urn:schemas-microsoft-com:vml" Requires="v">
                    <p:oleObj spid="_x0000_s37898" name="CorelDRAW" r:id="rId5" imgW="2052828" imgH="1744675" progId="CorelDraw.Graphic.8">
                      <p:embed/>
                    </p:oleObj>
                  </mc:Choice>
                  <mc:Fallback>
                    <p:oleObj name="CorelDRAW" r:id="rId5" imgW="2052828" imgH="1744675" progId="CorelDraw.Graphic.8">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10" y="0"/>
                            <a:ext cx="1070" cy="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37895" name="Rectangle 7">
              <a:extLst>
                <a:ext uri="{FF2B5EF4-FFF2-40B4-BE49-F238E27FC236}">
                  <a16:creationId xmlns:a16="http://schemas.microsoft.com/office/drawing/2014/main" id="{1FC62776-036F-4122-A8BD-F3294F0E26D0}"/>
                </a:ext>
              </a:extLst>
            </p:cNvPr>
            <p:cNvSpPr>
              <a:spLocks noChangeArrowheads="1"/>
            </p:cNvSpPr>
            <p:nvPr/>
          </p:nvSpPr>
          <p:spPr bwMode="auto">
            <a:xfrm>
              <a:off x="295" y="12"/>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Intox !</a:t>
              </a:r>
            </a:p>
          </p:txBody>
        </p:sp>
      </p:grpSp>
      <p:sp>
        <p:nvSpPr>
          <p:cNvPr id="89090" name="Rectangle 2">
            <a:extLst>
              <a:ext uri="{FF2B5EF4-FFF2-40B4-BE49-F238E27FC236}">
                <a16:creationId xmlns:a16="http://schemas.microsoft.com/office/drawing/2014/main" id="{4B7BA6FE-C8F1-4B91-966E-5EAB48EC7968}"/>
              </a:ext>
            </a:extLst>
          </p:cNvPr>
          <p:cNvSpPr>
            <a:spLocks noChangeArrowheads="1"/>
          </p:cNvSpPr>
          <p:nvPr/>
        </p:nvSpPr>
        <p:spPr bwMode="auto">
          <a:xfrm>
            <a:off x="574675" y="2752725"/>
            <a:ext cx="8077200" cy="410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FontTx/>
              <a:buNone/>
            </a:pPr>
            <a:r>
              <a:rPr lang="fr-FR" altLang="fr-FR" sz="2400">
                <a:solidFill>
                  <a:srgbClr val="000066"/>
                </a:solidFill>
                <a:latin typeface="Calibri" panose="020F0502020204030204" pitchFamily="34" charset="0"/>
                <a:cs typeface="Calibri" panose="020F0502020204030204" pitchFamily="34" charset="0"/>
              </a:rPr>
              <a:t>La grippe peut déclencher une crise d’asthme ou l’aggraver avec des conséquences d’autant plus importantes que l’asthme est plus sévère. On a accusé le vaccin de déclencher des crises d’asthme, ce qui a été infirmé par les études. </a:t>
            </a:r>
          </a:p>
          <a:p>
            <a:pPr algn="just">
              <a:buFontTx/>
              <a:buNone/>
            </a:pPr>
            <a:r>
              <a:rPr lang="fr-FR" altLang="fr-FR" sz="2400">
                <a:solidFill>
                  <a:srgbClr val="000066"/>
                </a:solidFill>
                <a:latin typeface="Calibri" panose="020F0502020204030204" pitchFamily="34" charset="0"/>
                <a:cs typeface="Calibri" panose="020F0502020204030204" pitchFamily="34" charset="0"/>
              </a:rPr>
              <a:t>L’asthme représente une des indications de la vaccination grippale en population générale.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explod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362">
                                            <p:txEl>
                                              <p:pRg st="0" end="0"/>
                                            </p:txEl>
                                          </p:spTgt>
                                        </p:tgtEl>
                                        <p:attrNameLst>
                                          <p:attrName>style.visibility</p:attrName>
                                        </p:attrNameLst>
                                      </p:cBhvr>
                                      <p:to>
                                        <p:strVal val="visible"/>
                                      </p:to>
                                    </p:set>
                                    <p:anim calcmode="lin" valueType="num">
                                      <p:cBhvr additive="base">
                                        <p:cTn id="13" dur="500" fill="hold"/>
                                        <p:tgtEl>
                                          <p:spTgt spid="1536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89090">
                                            <p:txEl>
                                              <p:pRg st="0" end="0"/>
                                            </p:txEl>
                                          </p:spTgt>
                                        </p:tgtEl>
                                        <p:attrNameLst>
                                          <p:attrName>style.visibility</p:attrName>
                                        </p:attrNameLst>
                                      </p:cBhvr>
                                      <p:to>
                                        <p:strVal val="visible"/>
                                      </p:to>
                                    </p:set>
                                    <p:anim calcmode="lin" valueType="num">
                                      <p:cBhvr additive="base">
                                        <p:cTn id="19" dur="500" fill="hold"/>
                                        <p:tgtEl>
                                          <p:spTgt spid="89090">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9090">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89090">
                                            <p:txEl>
                                              <p:pRg st="1" end="1"/>
                                            </p:txEl>
                                          </p:spTgt>
                                        </p:tgtEl>
                                        <p:attrNameLst>
                                          <p:attrName>style.visibility</p:attrName>
                                        </p:attrNameLst>
                                      </p:cBhvr>
                                      <p:to>
                                        <p:strVal val="visible"/>
                                      </p:to>
                                    </p:set>
                                    <p:anim calcmode="lin" valueType="num">
                                      <p:cBhvr additive="base">
                                        <p:cTn id="23" dur="500" fill="hold"/>
                                        <p:tgtEl>
                                          <p:spTgt spid="89090">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909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u numéro de diapositive 5">
            <a:extLst>
              <a:ext uri="{FF2B5EF4-FFF2-40B4-BE49-F238E27FC236}">
                <a16:creationId xmlns:a16="http://schemas.microsoft.com/office/drawing/2014/main" id="{3FCE1586-A7BF-4FD4-8618-4580AE45F597}"/>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1335E2D9-6A3B-4558-85C0-469D73B95AF5}" type="slidenum">
              <a:rPr lang="fr-FR" altLang="fr-FR" sz="1400"/>
              <a:pPr algn="r" eaLnBrk="1" hangingPunct="1">
                <a:spcBef>
                  <a:spcPct val="0"/>
                </a:spcBef>
                <a:buFontTx/>
                <a:buNone/>
              </a:pPr>
              <a:t>32</a:t>
            </a:fld>
            <a:endParaRPr lang="fr-FR" altLang="fr-FR" sz="1400"/>
          </a:p>
        </p:txBody>
      </p:sp>
      <p:sp>
        <p:nvSpPr>
          <p:cNvPr id="45059" name="Rectangle 2">
            <a:extLst>
              <a:ext uri="{FF2B5EF4-FFF2-40B4-BE49-F238E27FC236}">
                <a16:creationId xmlns:a16="http://schemas.microsoft.com/office/drawing/2014/main" id="{E9B71863-C439-44FB-8411-50018928F751}"/>
              </a:ext>
            </a:extLst>
          </p:cNvPr>
          <p:cNvSpPr>
            <a:spLocks noGrp="1" noChangeArrowheads="1"/>
          </p:cNvSpPr>
          <p:nvPr>
            <p:ph type="body" idx="4294967295"/>
          </p:nvPr>
        </p:nvSpPr>
        <p:spPr>
          <a:xfrm>
            <a:off x="669925" y="3581400"/>
            <a:ext cx="7812088" cy="2262188"/>
          </a:xfrm>
        </p:spPr>
        <p:txBody>
          <a:bodyPr/>
          <a:lstStyle/>
          <a:p>
            <a:pPr marL="447675" indent="-447675" algn="just" eaLnBrk="1" hangingPunct="1">
              <a:lnSpc>
                <a:spcPct val="10000"/>
              </a:lnSpc>
              <a:buClr>
                <a:schemeClr val="tx1"/>
              </a:buClr>
              <a:buFontTx/>
              <a:buAutoNum type="arabicPeriod" startAt="8"/>
              <a:defRPr/>
            </a:pPr>
            <a:endParaRPr lang="fr-FR" altLang="fr-FR" sz="2800" dirty="0">
              <a:latin typeface="Calibri" pitchFamily="34" charset="0"/>
            </a:endParaRPr>
          </a:p>
          <a:p>
            <a:pPr marL="447675" indent="-447675" algn="just" eaLnBrk="1" hangingPunct="1">
              <a:buFontTx/>
              <a:buNone/>
              <a:defRPr/>
            </a:pPr>
            <a:r>
              <a:rPr lang="fr-FR" altLang="fr-FR" sz="2800" dirty="0">
                <a:latin typeface="Calibri" pitchFamily="34" charset="0"/>
              </a:rPr>
              <a:t> </a:t>
            </a:r>
            <a:r>
              <a:rPr lang="fr-FR" altLang="fr-FR" sz="2800" b="1" dirty="0">
                <a:solidFill>
                  <a:srgbClr val="800000"/>
                </a:solidFill>
                <a:latin typeface="Calibri" pitchFamily="34" charset="0"/>
              </a:rPr>
              <a:t>Question 16</a:t>
            </a:r>
          </a:p>
          <a:p>
            <a:pPr marL="0" indent="0" algn="just">
              <a:buFontTx/>
              <a:buNone/>
              <a:defRPr/>
            </a:pPr>
            <a:r>
              <a:rPr lang="fr-FR" sz="36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La vaccination contre la grippe n’est pas importante puisqu’elle n’est pas obligatoire</a:t>
            </a:r>
          </a:p>
        </p:txBody>
      </p:sp>
      <p:grpSp>
        <p:nvGrpSpPr>
          <p:cNvPr id="38916" name="Group 9">
            <a:extLst>
              <a:ext uri="{FF2B5EF4-FFF2-40B4-BE49-F238E27FC236}">
                <a16:creationId xmlns:a16="http://schemas.microsoft.com/office/drawing/2014/main" id="{8B656D9B-F5E3-4BB9-B714-5C0A53D31F94}"/>
              </a:ext>
            </a:extLst>
          </p:cNvPr>
          <p:cNvGrpSpPr>
            <a:grpSpLocks/>
          </p:cNvGrpSpPr>
          <p:nvPr/>
        </p:nvGrpSpPr>
        <p:grpSpPr bwMode="auto">
          <a:xfrm>
            <a:off x="504825" y="404813"/>
            <a:ext cx="8229600" cy="2736850"/>
            <a:chOff x="318" y="255"/>
            <a:chExt cx="5184" cy="1724"/>
          </a:xfrm>
        </p:grpSpPr>
        <p:sp>
          <p:nvSpPr>
            <p:cNvPr id="38917" name="Rectangle 6">
              <a:extLst>
                <a:ext uri="{FF2B5EF4-FFF2-40B4-BE49-F238E27FC236}">
                  <a16:creationId xmlns:a16="http://schemas.microsoft.com/office/drawing/2014/main" id="{82011B8F-C64F-4181-AE3E-2B669C20CF5C}"/>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38918" name="Group 11">
              <a:extLst>
                <a:ext uri="{FF2B5EF4-FFF2-40B4-BE49-F238E27FC236}">
                  <a16:creationId xmlns:a16="http://schemas.microsoft.com/office/drawing/2014/main" id="{714CDFD9-6F23-4489-A631-8EAFFBA619E9}"/>
                </a:ext>
              </a:extLst>
            </p:cNvPr>
            <p:cNvGrpSpPr>
              <a:grpSpLocks/>
            </p:cNvGrpSpPr>
            <p:nvPr/>
          </p:nvGrpSpPr>
          <p:grpSpPr bwMode="auto">
            <a:xfrm>
              <a:off x="793" y="981"/>
              <a:ext cx="4400" cy="998"/>
              <a:chOff x="793" y="981"/>
              <a:chExt cx="4400" cy="998"/>
            </a:xfrm>
          </p:grpSpPr>
          <p:pic>
            <p:nvPicPr>
              <p:cNvPr id="38919" name="Picture 4" descr="bombe">
                <a:extLst>
                  <a:ext uri="{FF2B5EF4-FFF2-40B4-BE49-F238E27FC236}">
                    <a16:creationId xmlns:a16="http://schemas.microsoft.com/office/drawing/2014/main" id="{AA633848-1B89-43E2-8DA7-C5A25FA1C788}"/>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20" name="Picture 13" descr="Ampoule">
                <a:extLst>
                  <a:ext uri="{FF2B5EF4-FFF2-40B4-BE49-F238E27FC236}">
                    <a16:creationId xmlns:a16="http://schemas.microsoft.com/office/drawing/2014/main" id="{F195B7B8-7264-40B6-B291-9785EB3CCE80}"/>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Espace réservé du numéro de diapositive 5">
            <a:extLst>
              <a:ext uri="{FF2B5EF4-FFF2-40B4-BE49-F238E27FC236}">
                <a16:creationId xmlns:a16="http://schemas.microsoft.com/office/drawing/2014/main" id="{23528F16-B8FE-4429-928C-E770C0626FE3}"/>
              </a:ext>
            </a:extLst>
          </p:cNvPr>
          <p:cNvSpPr txBox="1">
            <a:spLocks noGrp="1"/>
          </p:cNvSpPr>
          <p:nvPr/>
        </p:nvSpPr>
        <p:spPr bwMode="auto">
          <a:xfrm>
            <a:off x="6553200" y="638175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6F0223EB-5401-4A7F-A906-DAD63467D928}" type="slidenum">
              <a:rPr lang="fr-FR" altLang="fr-FR" sz="1400">
                <a:solidFill>
                  <a:srgbClr val="000066"/>
                </a:solidFill>
              </a:rPr>
              <a:pPr algn="r" eaLnBrk="1" hangingPunct="1">
                <a:spcBef>
                  <a:spcPct val="0"/>
                </a:spcBef>
                <a:buFontTx/>
                <a:buNone/>
              </a:pPr>
              <a:t>33</a:t>
            </a:fld>
            <a:endParaRPr lang="fr-FR" altLang="fr-FR" sz="1400">
              <a:solidFill>
                <a:srgbClr val="000066"/>
              </a:solidFill>
            </a:endParaRPr>
          </a:p>
        </p:txBody>
      </p:sp>
      <p:sp>
        <p:nvSpPr>
          <p:cNvPr id="43011" name="Rectangle 2">
            <a:extLst>
              <a:ext uri="{FF2B5EF4-FFF2-40B4-BE49-F238E27FC236}">
                <a16:creationId xmlns:a16="http://schemas.microsoft.com/office/drawing/2014/main" id="{4E50062B-8476-4F1C-8B0D-DB3F35CAACD4}"/>
              </a:ext>
            </a:extLst>
          </p:cNvPr>
          <p:cNvSpPr>
            <a:spLocks noGrp="1" noChangeArrowheads="1"/>
          </p:cNvSpPr>
          <p:nvPr>
            <p:ph type="body" idx="4294967295"/>
          </p:nvPr>
        </p:nvSpPr>
        <p:spPr>
          <a:xfrm>
            <a:off x="601663" y="1600200"/>
            <a:ext cx="7881937" cy="2190750"/>
          </a:xfrm>
        </p:spPr>
        <p:txBody>
          <a:bodyPr/>
          <a:lstStyle/>
          <a:p>
            <a:pPr marL="0" indent="0" algn="just">
              <a:buFontTx/>
              <a:buNone/>
            </a:pPr>
            <a:r>
              <a:rPr lang="fr-FR" altLang="fr-FR" sz="2400">
                <a:solidFill>
                  <a:srgbClr val="000066"/>
                </a:solidFill>
                <a:latin typeface="Calibri" panose="020F0502020204030204" pitchFamily="34" charset="0"/>
                <a:cs typeface="Calibri" panose="020F0502020204030204" pitchFamily="34" charset="0"/>
              </a:rPr>
              <a:t>Certains états aux USA ont rendu obligatoire cette vaccination pour les professionnels de santé, qui l’ont apparemment bien acceptée.</a:t>
            </a:r>
          </a:p>
          <a:p>
            <a:pPr marL="0" indent="0" algn="just">
              <a:buFontTx/>
              <a:buNone/>
            </a:pPr>
            <a:r>
              <a:rPr lang="fr-FR" altLang="fr-FR" sz="2400">
                <a:solidFill>
                  <a:srgbClr val="000066"/>
                </a:solidFill>
                <a:latin typeface="Calibri" panose="020F0502020204030204" pitchFamily="34" charset="0"/>
                <a:cs typeface="Calibri" panose="020F0502020204030204" pitchFamily="34" charset="0"/>
              </a:rPr>
              <a:t>En France, on considère qu’une obligation vaccinale est justifiée vis-à-vis d’une maladie (comme l’hépatite B) qui met directement en danger la vie des soignants. Dans le cas de la grippe (exceptionnellement très grave chez les soignants), l’objectif est au moins autant de protéger les soignés d’une éventuelle contamination. On considère que ceci devrait suffire à convaincre les soignants de se faire vacciner sans recourir à des moyens coercitifs.</a:t>
            </a:r>
          </a:p>
        </p:txBody>
      </p:sp>
      <p:grpSp>
        <p:nvGrpSpPr>
          <p:cNvPr id="2" name="Group 3">
            <a:extLst>
              <a:ext uri="{FF2B5EF4-FFF2-40B4-BE49-F238E27FC236}">
                <a16:creationId xmlns:a16="http://schemas.microsoft.com/office/drawing/2014/main" id="{175C8D75-52BF-4685-BF37-03EA2086E4F3}"/>
              </a:ext>
            </a:extLst>
          </p:cNvPr>
          <p:cNvGrpSpPr>
            <a:grpSpLocks/>
          </p:cNvGrpSpPr>
          <p:nvPr/>
        </p:nvGrpSpPr>
        <p:grpSpPr bwMode="auto">
          <a:xfrm>
            <a:off x="684213" y="79375"/>
            <a:ext cx="8135937" cy="966788"/>
            <a:chOff x="295" y="0"/>
            <a:chExt cx="5184" cy="1099"/>
          </a:xfrm>
        </p:grpSpPr>
        <p:grpSp>
          <p:nvGrpSpPr>
            <p:cNvPr id="39941" name="Group 4">
              <a:extLst>
                <a:ext uri="{FF2B5EF4-FFF2-40B4-BE49-F238E27FC236}">
                  <a16:creationId xmlns:a16="http://schemas.microsoft.com/office/drawing/2014/main" id="{504944EC-797D-491E-8929-BEFE861145CD}"/>
                </a:ext>
              </a:extLst>
            </p:cNvPr>
            <p:cNvGrpSpPr>
              <a:grpSpLocks/>
            </p:cNvGrpSpPr>
            <p:nvPr/>
          </p:nvGrpSpPr>
          <p:grpSpPr bwMode="auto">
            <a:xfrm>
              <a:off x="3787" y="0"/>
              <a:ext cx="1293" cy="1099"/>
              <a:chOff x="3787" y="0"/>
              <a:chExt cx="1293" cy="1099"/>
            </a:xfrm>
          </p:grpSpPr>
          <p:pic>
            <p:nvPicPr>
              <p:cNvPr id="39943" name="Picture 5" descr="bombe">
                <a:extLst>
                  <a:ext uri="{FF2B5EF4-FFF2-40B4-BE49-F238E27FC236}">
                    <a16:creationId xmlns:a16="http://schemas.microsoft.com/office/drawing/2014/main" id="{97295B3E-35E9-4B31-8543-BF37E5786F42}"/>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5" y="164"/>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9944" name="Object 6">
                <a:extLst>
                  <a:ext uri="{FF2B5EF4-FFF2-40B4-BE49-F238E27FC236}">
                    <a16:creationId xmlns:a16="http://schemas.microsoft.com/office/drawing/2014/main" id="{DB4B8F06-3AB3-4C1F-8990-BF0919178874}"/>
                  </a:ext>
                </a:extLst>
              </p:cNvPr>
              <p:cNvGraphicFramePr>
                <a:graphicFrameLocks noChangeAspect="1"/>
              </p:cNvGraphicFramePr>
              <p:nvPr/>
            </p:nvGraphicFramePr>
            <p:xfrm>
              <a:off x="3787" y="0"/>
              <a:ext cx="1293" cy="1099"/>
            </p:xfrm>
            <a:graphic>
              <a:graphicData uri="http://schemas.openxmlformats.org/presentationml/2006/ole">
                <mc:AlternateContent xmlns:mc="http://schemas.openxmlformats.org/markup-compatibility/2006">
                  <mc:Choice xmlns:v="urn:schemas-microsoft-com:vml" Requires="v">
                    <p:oleObj spid="_x0000_s39945" name="CorelDRAW" r:id="rId5" imgW="2052828" imgH="1744675" progId="CorelDraw.Graphic.8">
                      <p:embed/>
                    </p:oleObj>
                  </mc:Choice>
                  <mc:Fallback>
                    <p:oleObj name="CorelDRAW" r:id="rId5" imgW="2052828" imgH="1744675" progId="CorelDraw.Graphic.8">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7" y="0"/>
                            <a:ext cx="1293" cy="1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39942" name="Rectangle 7">
              <a:extLst>
                <a:ext uri="{FF2B5EF4-FFF2-40B4-BE49-F238E27FC236}">
                  <a16:creationId xmlns:a16="http://schemas.microsoft.com/office/drawing/2014/main" id="{ED347117-CD6A-4E9A-BC95-6FBF4A8784AC}"/>
                </a:ext>
              </a:extLst>
            </p:cNvPr>
            <p:cNvSpPr>
              <a:spLocks noChangeArrowheads="1"/>
            </p:cNvSpPr>
            <p:nvPr/>
          </p:nvSpPr>
          <p:spPr bwMode="auto">
            <a:xfrm>
              <a:off x="295"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Intox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explod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3011">
                                            <p:txEl>
                                              <p:pRg st="0" end="0"/>
                                            </p:txEl>
                                          </p:spTgt>
                                        </p:tgtEl>
                                        <p:attrNameLst>
                                          <p:attrName>style.visibility</p:attrName>
                                        </p:attrNameLst>
                                      </p:cBhvr>
                                      <p:to>
                                        <p:strVal val="visible"/>
                                      </p:to>
                                    </p:set>
                                    <p:anim calcmode="lin" valueType="num">
                                      <p:cBhvr additive="base">
                                        <p:cTn id="13" dur="500" fill="hold"/>
                                        <p:tgtEl>
                                          <p:spTgt spid="4301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3011">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43011">
                                            <p:txEl>
                                              <p:pRg st="1" end="1"/>
                                            </p:txEl>
                                          </p:spTgt>
                                        </p:tgtEl>
                                        <p:attrNameLst>
                                          <p:attrName>style.visibility</p:attrName>
                                        </p:attrNameLst>
                                      </p:cBhvr>
                                      <p:to>
                                        <p:strVal val="visible"/>
                                      </p:to>
                                    </p:set>
                                    <p:anim calcmode="lin" valueType="num">
                                      <p:cBhvr additive="base">
                                        <p:cTn id="17" dur="500" fill="hold"/>
                                        <p:tgtEl>
                                          <p:spTgt spid="43011">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301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Espace réservé du numéro de diapositive 5">
            <a:extLst>
              <a:ext uri="{FF2B5EF4-FFF2-40B4-BE49-F238E27FC236}">
                <a16:creationId xmlns:a16="http://schemas.microsoft.com/office/drawing/2014/main" id="{AF6520B1-F659-4EAF-B9C3-B47CA86BAE96}"/>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487B4C64-7C58-4409-AB27-69AA9AEBBF8A}" type="slidenum">
              <a:rPr lang="fr-FR" altLang="fr-FR" sz="1400"/>
              <a:pPr algn="r" eaLnBrk="1" hangingPunct="1">
                <a:spcBef>
                  <a:spcPct val="0"/>
                </a:spcBef>
                <a:buFontTx/>
                <a:buNone/>
              </a:pPr>
              <a:t>34</a:t>
            </a:fld>
            <a:endParaRPr lang="fr-FR" altLang="fr-FR" sz="1400"/>
          </a:p>
        </p:txBody>
      </p:sp>
      <p:sp>
        <p:nvSpPr>
          <p:cNvPr id="47107" name="Rectangle 2">
            <a:extLst>
              <a:ext uri="{FF2B5EF4-FFF2-40B4-BE49-F238E27FC236}">
                <a16:creationId xmlns:a16="http://schemas.microsoft.com/office/drawing/2014/main" id="{53F09909-44DE-4C51-A06B-D11A581D359D}"/>
              </a:ext>
            </a:extLst>
          </p:cNvPr>
          <p:cNvSpPr>
            <a:spLocks noGrp="1" noChangeArrowheads="1"/>
          </p:cNvSpPr>
          <p:nvPr>
            <p:ph type="body" idx="4294967295"/>
          </p:nvPr>
        </p:nvSpPr>
        <p:spPr>
          <a:xfrm>
            <a:off x="468313" y="3581400"/>
            <a:ext cx="8142287" cy="1800225"/>
          </a:xfrm>
        </p:spPr>
        <p:txBody>
          <a:bodyPr/>
          <a:lstStyle/>
          <a:p>
            <a:pPr marL="609600" indent="-609600" algn="just" eaLnBrk="1" hangingPunct="1">
              <a:lnSpc>
                <a:spcPct val="120000"/>
              </a:lnSpc>
              <a:buFontTx/>
              <a:buNone/>
              <a:defRPr/>
            </a:pPr>
            <a:r>
              <a:rPr lang="fr-FR" altLang="fr-FR" sz="2800" b="1" dirty="0">
                <a:solidFill>
                  <a:srgbClr val="800000"/>
                </a:solidFill>
                <a:latin typeface="Calibri" pitchFamily="34" charset="0"/>
              </a:rPr>
              <a:t>Question 17</a:t>
            </a:r>
          </a:p>
          <a:p>
            <a:pPr marL="0" indent="0" algn="just">
              <a:buFontTx/>
              <a:buNone/>
              <a:defRPr/>
            </a:pPr>
            <a:r>
              <a:rPr lang="fr-FR" sz="36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En période épidémique, l’introduction du virus de la grippe est au moins autant le fait des visiteurs que du personnel</a:t>
            </a:r>
          </a:p>
          <a:p>
            <a:pPr marL="609600" indent="-609600" algn="just" eaLnBrk="1" hangingPunct="1">
              <a:lnSpc>
                <a:spcPct val="30000"/>
              </a:lnSpc>
              <a:buFontTx/>
              <a:buNone/>
              <a:defRPr/>
            </a:pPr>
            <a:endParaRPr lang="fr-FR" altLang="fr-FR" sz="2800" dirty="0">
              <a:solidFill>
                <a:srgbClr val="000066"/>
              </a:solidFill>
              <a:latin typeface="Calibri" pitchFamily="34" charset="0"/>
            </a:endParaRPr>
          </a:p>
        </p:txBody>
      </p:sp>
      <p:grpSp>
        <p:nvGrpSpPr>
          <p:cNvPr id="40964" name="Group 9">
            <a:extLst>
              <a:ext uri="{FF2B5EF4-FFF2-40B4-BE49-F238E27FC236}">
                <a16:creationId xmlns:a16="http://schemas.microsoft.com/office/drawing/2014/main" id="{03A034FB-CC1E-4F22-A231-94FC20D7DDCF}"/>
              </a:ext>
            </a:extLst>
          </p:cNvPr>
          <p:cNvGrpSpPr>
            <a:grpSpLocks/>
          </p:cNvGrpSpPr>
          <p:nvPr/>
        </p:nvGrpSpPr>
        <p:grpSpPr bwMode="auto">
          <a:xfrm>
            <a:off x="504825" y="404813"/>
            <a:ext cx="8229600" cy="2736850"/>
            <a:chOff x="318" y="255"/>
            <a:chExt cx="5184" cy="1724"/>
          </a:xfrm>
        </p:grpSpPr>
        <p:sp>
          <p:nvSpPr>
            <p:cNvPr id="40965" name="Rectangle 6">
              <a:extLst>
                <a:ext uri="{FF2B5EF4-FFF2-40B4-BE49-F238E27FC236}">
                  <a16:creationId xmlns:a16="http://schemas.microsoft.com/office/drawing/2014/main" id="{56C8C60A-9049-48B2-9A01-AF1FEBEF9482}"/>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40966" name="Group 11">
              <a:extLst>
                <a:ext uri="{FF2B5EF4-FFF2-40B4-BE49-F238E27FC236}">
                  <a16:creationId xmlns:a16="http://schemas.microsoft.com/office/drawing/2014/main" id="{FACB3AE3-77D2-42F1-9FE5-D976DCAEA371}"/>
                </a:ext>
              </a:extLst>
            </p:cNvPr>
            <p:cNvGrpSpPr>
              <a:grpSpLocks/>
            </p:cNvGrpSpPr>
            <p:nvPr/>
          </p:nvGrpSpPr>
          <p:grpSpPr bwMode="auto">
            <a:xfrm>
              <a:off x="793" y="981"/>
              <a:ext cx="4400" cy="998"/>
              <a:chOff x="793" y="981"/>
              <a:chExt cx="4400" cy="998"/>
            </a:xfrm>
          </p:grpSpPr>
          <p:pic>
            <p:nvPicPr>
              <p:cNvPr id="40967" name="Picture 4" descr="bombe">
                <a:extLst>
                  <a:ext uri="{FF2B5EF4-FFF2-40B4-BE49-F238E27FC236}">
                    <a16:creationId xmlns:a16="http://schemas.microsoft.com/office/drawing/2014/main" id="{9A4B4CAB-CE16-46E0-94EE-12B3C8CC0523}"/>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8" name="Picture 13" descr="Ampoule">
                <a:extLst>
                  <a:ext uri="{FF2B5EF4-FFF2-40B4-BE49-F238E27FC236}">
                    <a16:creationId xmlns:a16="http://schemas.microsoft.com/office/drawing/2014/main" id="{9144783A-80F9-4AD0-BF30-17DD6AB19396}"/>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u numéro de diapositive 5">
            <a:extLst>
              <a:ext uri="{FF2B5EF4-FFF2-40B4-BE49-F238E27FC236}">
                <a16:creationId xmlns:a16="http://schemas.microsoft.com/office/drawing/2014/main" id="{3FEDCF11-1A21-4EE5-BFB8-20DCC90B49DF}"/>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2709D041-2F3A-4703-94FA-9FE7E2E8A772}" type="slidenum">
              <a:rPr lang="fr-FR" altLang="fr-FR" sz="1400">
                <a:solidFill>
                  <a:srgbClr val="000066"/>
                </a:solidFill>
              </a:rPr>
              <a:pPr algn="r" eaLnBrk="1" hangingPunct="1">
                <a:spcBef>
                  <a:spcPct val="0"/>
                </a:spcBef>
                <a:buFontTx/>
                <a:buNone/>
              </a:pPr>
              <a:t>35</a:t>
            </a:fld>
            <a:endParaRPr lang="fr-FR" altLang="fr-FR" sz="1400">
              <a:solidFill>
                <a:srgbClr val="000066"/>
              </a:solidFill>
            </a:endParaRPr>
          </a:p>
        </p:txBody>
      </p:sp>
      <p:sp>
        <p:nvSpPr>
          <p:cNvPr id="38915" name="Rectangle 2">
            <a:extLst>
              <a:ext uri="{FF2B5EF4-FFF2-40B4-BE49-F238E27FC236}">
                <a16:creationId xmlns:a16="http://schemas.microsoft.com/office/drawing/2014/main" id="{0389ECEE-0661-4EC7-A0C0-9C7FF73B7137}"/>
              </a:ext>
            </a:extLst>
          </p:cNvPr>
          <p:cNvSpPr>
            <a:spLocks noGrp="1" noChangeArrowheads="1"/>
          </p:cNvSpPr>
          <p:nvPr>
            <p:ph type="body" idx="4294967295"/>
          </p:nvPr>
        </p:nvSpPr>
        <p:spPr>
          <a:xfrm>
            <a:off x="631825" y="2362200"/>
            <a:ext cx="8054975" cy="3024188"/>
          </a:xfrm>
        </p:spPr>
        <p:txBody>
          <a:bodyPr/>
          <a:lstStyle/>
          <a:p>
            <a:pPr marL="0" indent="0" algn="just">
              <a:buFontTx/>
              <a:buNone/>
            </a:pPr>
            <a:r>
              <a:rPr lang="fr-FR" altLang="fr-FR" sz="2400">
                <a:solidFill>
                  <a:srgbClr val="000066"/>
                </a:solidFill>
                <a:latin typeface="Calibri" panose="020F0502020204030204" pitchFamily="34" charset="0"/>
                <a:cs typeface="Calibri" panose="020F0502020204030204" pitchFamily="34" charset="0"/>
              </a:rPr>
              <a:t>Ceci est exact et pour limiter le risque d'introduction de la grippe dans les établissements de santé en période épidémique il faut demander aux visiteurs grippés ou présentant une infection respiratoire de ne pas rendre visite aux patients et/ou de porter un masque qui doit être mis à leur disposition à l'entrée de l'établissement. Cette mesure, pas plus que la vaccination seule du personnel ne permettra d’éviter l’introduction du virus de la grippe. Les deux mesures sont complémentaires.</a:t>
            </a:r>
          </a:p>
        </p:txBody>
      </p:sp>
      <p:grpSp>
        <p:nvGrpSpPr>
          <p:cNvPr id="2" name="Group 3">
            <a:extLst>
              <a:ext uri="{FF2B5EF4-FFF2-40B4-BE49-F238E27FC236}">
                <a16:creationId xmlns:a16="http://schemas.microsoft.com/office/drawing/2014/main" id="{3D1EAC95-B93E-4AC9-BEB1-EE5EEB9E833B}"/>
              </a:ext>
            </a:extLst>
          </p:cNvPr>
          <p:cNvGrpSpPr>
            <a:grpSpLocks/>
          </p:cNvGrpSpPr>
          <p:nvPr/>
        </p:nvGrpSpPr>
        <p:grpSpPr bwMode="auto">
          <a:xfrm>
            <a:off x="0" y="0"/>
            <a:ext cx="9144000" cy="1844675"/>
            <a:chOff x="0" y="0"/>
            <a:chExt cx="5184" cy="1162"/>
          </a:xfrm>
        </p:grpSpPr>
        <p:graphicFrame>
          <p:nvGraphicFramePr>
            <p:cNvPr id="41989" name="Object 4">
              <a:extLst>
                <a:ext uri="{FF2B5EF4-FFF2-40B4-BE49-F238E27FC236}">
                  <a16:creationId xmlns:a16="http://schemas.microsoft.com/office/drawing/2014/main" id="{1749C189-8F18-49EF-91EF-A2FFDE30ACD7}"/>
                </a:ext>
              </a:extLst>
            </p:cNvPr>
            <p:cNvGraphicFramePr>
              <a:graphicFrameLocks noChangeAspect="1"/>
            </p:cNvGraphicFramePr>
            <p:nvPr/>
          </p:nvGraphicFramePr>
          <p:xfrm>
            <a:off x="3606" y="0"/>
            <a:ext cx="1030" cy="1162"/>
          </p:xfrm>
          <a:graphic>
            <a:graphicData uri="http://schemas.openxmlformats.org/presentationml/2006/ole">
              <mc:AlternateContent xmlns:mc="http://schemas.openxmlformats.org/markup-compatibility/2006">
                <mc:Choice xmlns:v="urn:schemas-microsoft-com:vml" Requires="v">
                  <p:oleObj spid="_x0000_s41991" name="CorelDRAW" r:id="rId4" imgW="2077212" imgH="2340864" progId="CorelDraw.Graphic.8">
                    <p:embed/>
                  </p:oleObj>
                </mc:Choice>
                <mc:Fallback>
                  <p:oleObj name="CorelDRAW" r:id="rId4" imgW="2077212" imgH="2340864" progId="CorelDraw.Graphic.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06" y="0"/>
                          <a:ext cx="1030" cy="1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990" name="Rectangle 5">
              <a:extLst>
                <a:ext uri="{FF2B5EF4-FFF2-40B4-BE49-F238E27FC236}">
                  <a16:creationId xmlns:a16="http://schemas.microsoft.com/office/drawing/2014/main" id="{5DA67AC4-0FC8-4526-931A-9C33C29C64FE}"/>
                </a:ext>
              </a:extLst>
            </p:cNvPr>
            <p:cNvSpPr>
              <a:spLocks noChangeArrowheads="1"/>
            </p:cNvSpPr>
            <p:nvPr/>
          </p:nvSpPr>
          <p:spPr bwMode="auto">
            <a:xfrm>
              <a:off x="0"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5"/>
                                            </p:cond>
                                          </p:stCondLst>
                                          <p:endCondLst>
                                            <p:cond evt="onStopAudio" delay="0">
                                              <p:tgtEl>
                                                <p:sldTgt/>
                                              </p:tgtEl>
                                            </p:cond>
                                          </p:endCondLst>
                                        </p:cTn>
                                        <p:tgtEl>
                                          <p:sndTgt r:embed="rId3" name="cashreg.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38915">
                                            <p:txEl>
                                              <p:pRg st="0" end="0"/>
                                            </p:txEl>
                                          </p:spTgt>
                                        </p:tgtEl>
                                        <p:attrNameLst>
                                          <p:attrName>style.visibility</p:attrName>
                                        </p:attrNameLst>
                                      </p:cBhvr>
                                      <p:to>
                                        <p:strVal val="visible"/>
                                      </p:to>
                                    </p:set>
                                    <p:anim calcmode="lin" valueType="num">
                                      <p:cBhvr additive="base">
                                        <p:cTn id="15" dur="500" fill="hold"/>
                                        <p:tgtEl>
                                          <p:spTgt spid="38915">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891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Espace réservé du numéro de diapositive 5">
            <a:extLst>
              <a:ext uri="{FF2B5EF4-FFF2-40B4-BE49-F238E27FC236}">
                <a16:creationId xmlns:a16="http://schemas.microsoft.com/office/drawing/2014/main" id="{77B26784-F5AA-454D-ACF6-C1C7412EF09F}"/>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206E51F7-F3CB-4E51-9D4F-8128B80D0DC0}" type="slidenum">
              <a:rPr lang="fr-FR" altLang="fr-FR" sz="1400"/>
              <a:pPr algn="r" eaLnBrk="1" hangingPunct="1">
                <a:spcBef>
                  <a:spcPct val="0"/>
                </a:spcBef>
                <a:buFontTx/>
                <a:buNone/>
              </a:pPr>
              <a:t>36</a:t>
            </a:fld>
            <a:endParaRPr lang="fr-FR" altLang="fr-FR" sz="1400"/>
          </a:p>
        </p:txBody>
      </p:sp>
      <p:sp>
        <p:nvSpPr>
          <p:cNvPr id="49155" name="Rectangle 2">
            <a:extLst>
              <a:ext uri="{FF2B5EF4-FFF2-40B4-BE49-F238E27FC236}">
                <a16:creationId xmlns:a16="http://schemas.microsoft.com/office/drawing/2014/main" id="{4815C01F-BF6F-4006-8C59-F5BE72EF5EC9}"/>
              </a:ext>
            </a:extLst>
          </p:cNvPr>
          <p:cNvSpPr>
            <a:spLocks noGrp="1" noChangeArrowheads="1"/>
          </p:cNvSpPr>
          <p:nvPr>
            <p:ph type="body" idx="4294967295"/>
          </p:nvPr>
        </p:nvSpPr>
        <p:spPr>
          <a:xfrm>
            <a:off x="439738" y="3906838"/>
            <a:ext cx="8247062" cy="1655762"/>
          </a:xfrm>
        </p:spPr>
        <p:txBody>
          <a:bodyPr/>
          <a:lstStyle/>
          <a:p>
            <a:pPr marL="609600" indent="-609600" algn="just" eaLnBrk="1" hangingPunct="1">
              <a:lnSpc>
                <a:spcPct val="120000"/>
              </a:lnSpc>
              <a:buFontTx/>
              <a:buNone/>
              <a:defRPr/>
            </a:pPr>
            <a:r>
              <a:rPr lang="fr-FR" altLang="fr-FR" sz="2800" b="1" dirty="0">
                <a:solidFill>
                  <a:srgbClr val="800000"/>
                </a:solidFill>
                <a:latin typeface="Calibri" pitchFamily="34" charset="0"/>
              </a:rPr>
              <a:t>Question 18</a:t>
            </a:r>
          </a:p>
          <a:p>
            <a:pPr marL="0" indent="0" algn="just">
              <a:buFontTx/>
              <a:buNone/>
              <a:defRPr/>
            </a:pPr>
            <a:r>
              <a:rPr lang="fr-FR" sz="36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La plupart des pensionnaires des EHPAD sont vaccinés contre la grippe, ce qui suffit à leur protection</a:t>
            </a:r>
          </a:p>
        </p:txBody>
      </p:sp>
      <p:grpSp>
        <p:nvGrpSpPr>
          <p:cNvPr id="43012" name="Group 9">
            <a:extLst>
              <a:ext uri="{FF2B5EF4-FFF2-40B4-BE49-F238E27FC236}">
                <a16:creationId xmlns:a16="http://schemas.microsoft.com/office/drawing/2014/main" id="{77C05F7F-FEC8-47F9-8F08-5A343FEF4E8D}"/>
              </a:ext>
            </a:extLst>
          </p:cNvPr>
          <p:cNvGrpSpPr>
            <a:grpSpLocks/>
          </p:cNvGrpSpPr>
          <p:nvPr/>
        </p:nvGrpSpPr>
        <p:grpSpPr bwMode="auto">
          <a:xfrm>
            <a:off x="504825" y="404813"/>
            <a:ext cx="8229600" cy="2736850"/>
            <a:chOff x="318" y="255"/>
            <a:chExt cx="5184" cy="1724"/>
          </a:xfrm>
        </p:grpSpPr>
        <p:sp>
          <p:nvSpPr>
            <p:cNvPr id="43013" name="Rectangle 6">
              <a:extLst>
                <a:ext uri="{FF2B5EF4-FFF2-40B4-BE49-F238E27FC236}">
                  <a16:creationId xmlns:a16="http://schemas.microsoft.com/office/drawing/2014/main" id="{F3935B5A-D169-4B7E-918F-3A6B802A8315}"/>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43014" name="Group 11">
              <a:extLst>
                <a:ext uri="{FF2B5EF4-FFF2-40B4-BE49-F238E27FC236}">
                  <a16:creationId xmlns:a16="http://schemas.microsoft.com/office/drawing/2014/main" id="{5800806F-CCC3-4582-9FF9-C809F9453E04}"/>
                </a:ext>
              </a:extLst>
            </p:cNvPr>
            <p:cNvGrpSpPr>
              <a:grpSpLocks/>
            </p:cNvGrpSpPr>
            <p:nvPr/>
          </p:nvGrpSpPr>
          <p:grpSpPr bwMode="auto">
            <a:xfrm>
              <a:off x="793" y="981"/>
              <a:ext cx="4400" cy="998"/>
              <a:chOff x="793" y="981"/>
              <a:chExt cx="4400" cy="998"/>
            </a:xfrm>
          </p:grpSpPr>
          <p:pic>
            <p:nvPicPr>
              <p:cNvPr id="43015" name="Picture 4" descr="bombe">
                <a:extLst>
                  <a:ext uri="{FF2B5EF4-FFF2-40B4-BE49-F238E27FC236}">
                    <a16:creationId xmlns:a16="http://schemas.microsoft.com/office/drawing/2014/main" id="{C8238664-A1E6-4958-9754-A3F615112CF6}"/>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6" name="Picture 13" descr="Ampoule">
                <a:extLst>
                  <a:ext uri="{FF2B5EF4-FFF2-40B4-BE49-F238E27FC236}">
                    <a16:creationId xmlns:a16="http://schemas.microsoft.com/office/drawing/2014/main" id="{C66A3A68-35EB-43EE-BABF-AEEA35CD15CD}"/>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Espace réservé du numéro de diapositive 5">
            <a:extLst>
              <a:ext uri="{FF2B5EF4-FFF2-40B4-BE49-F238E27FC236}">
                <a16:creationId xmlns:a16="http://schemas.microsoft.com/office/drawing/2014/main" id="{CAF759E0-E679-4E70-865E-38314115CBA0}"/>
              </a:ext>
            </a:extLst>
          </p:cNvPr>
          <p:cNvSpPr txBox="1">
            <a:spLocks noGrp="1"/>
          </p:cNvSpPr>
          <p:nvPr/>
        </p:nvSpPr>
        <p:spPr bwMode="auto">
          <a:xfrm>
            <a:off x="6864350" y="6245225"/>
            <a:ext cx="206057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D409258A-C955-4712-81B0-835D27798502}" type="slidenum">
              <a:rPr lang="fr-FR" altLang="fr-FR" sz="1400">
                <a:solidFill>
                  <a:srgbClr val="000066"/>
                </a:solidFill>
              </a:rPr>
              <a:pPr algn="r" eaLnBrk="1" hangingPunct="1">
                <a:spcBef>
                  <a:spcPct val="0"/>
                </a:spcBef>
                <a:buFontTx/>
                <a:buNone/>
              </a:pPr>
              <a:t>37</a:t>
            </a:fld>
            <a:endParaRPr lang="fr-FR" altLang="fr-FR" sz="1400">
              <a:solidFill>
                <a:srgbClr val="000066"/>
              </a:solidFill>
            </a:endParaRPr>
          </a:p>
        </p:txBody>
      </p:sp>
      <p:grpSp>
        <p:nvGrpSpPr>
          <p:cNvPr id="2" name="Group 3">
            <a:extLst>
              <a:ext uri="{FF2B5EF4-FFF2-40B4-BE49-F238E27FC236}">
                <a16:creationId xmlns:a16="http://schemas.microsoft.com/office/drawing/2014/main" id="{B0F5E157-1EED-41E5-8325-5DF3F74FACB3}"/>
              </a:ext>
            </a:extLst>
          </p:cNvPr>
          <p:cNvGrpSpPr>
            <a:grpSpLocks/>
          </p:cNvGrpSpPr>
          <p:nvPr/>
        </p:nvGrpSpPr>
        <p:grpSpPr bwMode="auto">
          <a:xfrm>
            <a:off x="311150" y="0"/>
            <a:ext cx="8832850" cy="1744663"/>
            <a:chOff x="295" y="0"/>
            <a:chExt cx="5184" cy="1099"/>
          </a:xfrm>
        </p:grpSpPr>
        <p:grpSp>
          <p:nvGrpSpPr>
            <p:cNvPr id="44037" name="Group 4">
              <a:extLst>
                <a:ext uri="{FF2B5EF4-FFF2-40B4-BE49-F238E27FC236}">
                  <a16:creationId xmlns:a16="http://schemas.microsoft.com/office/drawing/2014/main" id="{79051BA2-5A09-4B83-ACA2-77AE7F62D2C9}"/>
                </a:ext>
              </a:extLst>
            </p:cNvPr>
            <p:cNvGrpSpPr>
              <a:grpSpLocks/>
            </p:cNvGrpSpPr>
            <p:nvPr/>
          </p:nvGrpSpPr>
          <p:grpSpPr bwMode="auto">
            <a:xfrm>
              <a:off x="3787" y="0"/>
              <a:ext cx="1293" cy="1099"/>
              <a:chOff x="3787" y="0"/>
              <a:chExt cx="1293" cy="1099"/>
            </a:xfrm>
          </p:grpSpPr>
          <p:pic>
            <p:nvPicPr>
              <p:cNvPr id="44039" name="Picture 5" descr="bombe">
                <a:extLst>
                  <a:ext uri="{FF2B5EF4-FFF2-40B4-BE49-F238E27FC236}">
                    <a16:creationId xmlns:a16="http://schemas.microsoft.com/office/drawing/2014/main" id="{6717A81A-3E6F-4283-ABB5-AADEFAFEFB26}"/>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5" y="164"/>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4040" name="Object 2">
                <a:extLst>
                  <a:ext uri="{FF2B5EF4-FFF2-40B4-BE49-F238E27FC236}">
                    <a16:creationId xmlns:a16="http://schemas.microsoft.com/office/drawing/2014/main" id="{5F906B63-A73B-487A-8FEE-83263690DE64}"/>
                  </a:ext>
                </a:extLst>
              </p:cNvPr>
              <p:cNvGraphicFramePr>
                <a:graphicFrameLocks noChangeAspect="1"/>
              </p:cNvGraphicFramePr>
              <p:nvPr/>
            </p:nvGraphicFramePr>
            <p:xfrm>
              <a:off x="3787" y="0"/>
              <a:ext cx="1293" cy="1099"/>
            </p:xfrm>
            <a:graphic>
              <a:graphicData uri="http://schemas.openxmlformats.org/presentationml/2006/ole">
                <mc:AlternateContent xmlns:mc="http://schemas.openxmlformats.org/markup-compatibility/2006">
                  <mc:Choice xmlns:v="urn:schemas-microsoft-com:vml" Requires="v">
                    <p:oleObj spid="_x0000_s44041" name="CorelDRAW" r:id="rId5" imgW="2052828" imgH="1744675" progId="CorelDraw.Graphic.8">
                      <p:embed/>
                    </p:oleObj>
                  </mc:Choice>
                  <mc:Fallback>
                    <p:oleObj name="CorelDRAW" r:id="rId5" imgW="2052828" imgH="1744675" progId="CorelDraw.Graphic.8">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7" y="0"/>
                            <a:ext cx="1293" cy="1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44038" name="Rectangle 7">
              <a:extLst>
                <a:ext uri="{FF2B5EF4-FFF2-40B4-BE49-F238E27FC236}">
                  <a16:creationId xmlns:a16="http://schemas.microsoft.com/office/drawing/2014/main" id="{075F6858-D80F-4C64-AE55-66BB10360887}"/>
                </a:ext>
              </a:extLst>
            </p:cNvPr>
            <p:cNvSpPr>
              <a:spLocks noChangeArrowheads="1"/>
            </p:cNvSpPr>
            <p:nvPr/>
          </p:nvSpPr>
          <p:spPr bwMode="auto">
            <a:xfrm>
              <a:off x="295"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Intox !</a:t>
              </a:r>
            </a:p>
          </p:txBody>
        </p:sp>
      </p:grpSp>
      <p:sp>
        <p:nvSpPr>
          <p:cNvPr id="89090" name="Rectangle 2">
            <a:extLst>
              <a:ext uri="{FF2B5EF4-FFF2-40B4-BE49-F238E27FC236}">
                <a16:creationId xmlns:a16="http://schemas.microsoft.com/office/drawing/2014/main" id="{3EEA0FEC-666F-44F7-8121-EFD7D6E155FE}"/>
              </a:ext>
            </a:extLst>
          </p:cNvPr>
          <p:cNvSpPr>
            <a:spLocks noChangeArrowheads="1"/>
          </p:cNvSpPr>
          <p:nvPr/>
        </p:nvSpPr>
        <p:spPr bwMode="auto">
          <a:xfrm>
            <a:off x="685800" y="2473325"/>
            <a:ext cx="7527925"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FontTx/>
              <a:buNone/>
            </a:pPr>
            <a:r>
              <a:rPr lang="fr-FR" altLang="fr-FR" sz="2400">
                <a:solidFill>
                  <a:srgbClr val="000066"/>
                </a:solidFill>
                <a:latin typeface="Calibri" panose="020F0502020204030204" pitchFamily="34" charset="0"/>
                <a:cs typeface="Calibri" panose="020F0502020204030204" pitchFamily="34" charset="0"/>
              </a:rPr>
              <a:t>Bien que le pourcentage de vaccinés parmi les pensionnaires des EHPAD soit en effet généralement élevé, il n’est pas certain que ceux-ci soient bien protégés par leur propre vaccination. En effet, du fait du vieillissement de leur système immunitaire, les personnes âgées répondent moins bien aux vaccins, notamment contre la grippe.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explod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9090">
                                            <p:txEl>
                                              <p:pRg st="0" end="0"/>
                                            </p:txEl>
                                          </p:spTgt>
                                        </p:tgtEl>
                                        <p:attrNameLst>
                                          <p:attrName>style.visibility</p:attrName>
                                        </p:attrNameLst>
                                      </p:cBhvr>
                                      <p:to>
                                        <p:strVal val="visible"/>
                                      </p:to>
                                    </p:set>
                                    <p:anim calcmode="lin" valueType="num">
                                      <p:cBhvr additive="base">
                                        <p:cTn id="13" dur="500" fill="hold"/>
                                        <p:tgtEl>
                                          <p:spTgt spid="8909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909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Espace réservé du numéro de diapositive 5">
            <a:extLst>
              <a:ext uri="{FF2B5EF4-FFF2-40B4-BE49-F238E27FC236}">
                <a16:creationId xmlns:a16="http://schemas.microsoft.com/office/drawing/2014/main" id="{F0FCF290-1B4C-48C6-B977-C6B8AEA17EBF}"/>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88B5D727-F961-41FB-82B5-1332C3181856}" type="slidenum">
              <a:rPr lang="fr-FR" altLang="fr-FR" sz="1400"/>
              <a:pPr algn="r" eaLnBrk="1" hangingPunct="1">
                <a:spcBef>
                  <a:spcPct val="0"/>
                </a:spcBef>
                <a:buFontTx/>
                <a:buNone/>
              </a:pPr>
              <a:t>38</a:t>
            </a:fld>
            <a:endParaRPr lang="fr-FR" altLang="fr-FR" sz="1400"/>
          </a:p>
        </p:txBody>
      </p:sp>
      <p:sp>
        <p:nvSpPr>
          <p:cNvPr id="51203" name="Rectangle 2">
            <a:extLst>
              <a:ext uri="{FF2B5EF4-FFF2-40B4-BE49-F238E27FC236}">
                <a16:creationId xmlns:a16="http://schemas.microsoft.com/office/drawing/2014/main" id="{D45FEA8F-C703-4E0E-8884-429E7A8CEA89}"/>
              </a:ext>
            </a:extLst>
          </p:cNvPr>
          <p:cNvSpPr>
            <a:spLocks noGrp="1" noChangeArrowheads="1"/>
          </p:cNvSpPr>
          <p:nvPr>
            <p:ph type="body" idx="4294967295"/>
          </p:nvPr>
        </p:nvSpPr>
        <p:spPr>
          <a:xfrm>
            <a:off x="468313" y="3657600"/>
            <a:ext cx="8142287" cy="2233613"/>
          </a:xfrm>
        </p:spPr>
        <p:txBody>
          <a:bodyPr/>
          <a:lstStyle/>
          <a:p>
            <a:pPr marL="609600" indent="-609600" algn="just" eaLnBrk="1" hangingPunct="1">
              <a:buFontTx/>
              <a:buNone/>
              <a:defRPr/>
            </a:pPr>
            <a:r>
              <a:rPr lang="fr-FR" altLang="fr-FR" sz="2800" b="1" dirty="0">
                <a:solidFill>
                  <a:srgbClr val="800000"/>
                </a:solidFill>
                <a:latin typeface="Calibri" pitchFamily="34" charset="0"/>
              </a:rPr>
              <a:t>Question 19</a:t>
            </a:r>
          </a:p>
          <a:p>
            <a:pPr marL="0" indent="0" algn="just">
              <a:buFontTx/>
              <a:buNone/>
              <a:defRPr/>
            </a:pPr>
            <a:r>
              <a:rPr lang="fr-FR" sz="36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Je n’attrape jamais la grippe : je dois être résistante au virus</a:t>
            </a:r>
          </a:p>
        </p:txBody>
      </p:sp>
      <p:grpSp>
        <p:nvGrpSpPr>
          <p:cNvPr id="45060" name="Group 9">
            <a:extLst>
              <a:ext uri="{FF2B5EF4-FFF2-40B4-BE49-F238E27FC236}">
                <a16:creationId xmlns:a16="http://schemas.microsoft.com/office/drawing/2014/main" id="{7F6F85B7-6420-401B-92BA-BAD48080CE78}"/>
              </a:ext>
            </a:extLst>
          </p:cNvPr>
          <p:cNvGrpSpPr>
            <a:grpSpLocks/>
          </p:cNvGrpSpPr>
          <p:nvPr/>
        </p:nvGrpSpPr>
        <p:grpSpPr bwMode="auto">
          <a:xfrm>
            <a:off x="504825" y="404813"/>
            <a:ext cx="8229600" cy="2736850"/>
            <a:chOff x="318" y="255"/>
            <a:chExt cx="5184" cy="1724"/>
          </a:xfrm>
        </p:grpSpPr>
        <p:sp>
          <p:nvSpPr>
            <p:cNvPr id="45061" name="Rectangle 6">
              <a:extLst>
                <a:ext uri="{FF2B5EF4-FFF2-40B4-BE49-F238E27FC236}">
                  <a16:creationId xmlns:a16="http://schemas.microsoft.com/office/drawing/2014/main" id="{CC2A14CD-F8E7-407F-BFD1-872733A6D801}"/>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45062" name="Group 11">
              <a:extLst>
                <a:ext uri="{FF2B5EF4-FFF2-40B4-BE49-F238E27FC236}">
                  <a16:creationId xmlns:a16="http://schemas.microsoft.com/office/drawing/2014/main" id="{7B35A855-ADFB-4DB9-91EE-78A45F79E811}"/>
                </a:ext>
              </a:extLst>
            </p:cNvPr>
            <p:cNvGrpSpPr>
              <a:grpSpLocks/>
            </p:cNvGrpSpPr>
            <p:nvPr/>
          </p:nvGrpSpPr>
          <p:grpSpPr bwMode="auto">
            <a:xfrm>
              <a:off x="793" y="981"/>
              <a:ext cx="4400" cy="998"/>
              <a:chOff x="793" y="981"/>
              <a:chExt cx="4400" cy="998"/>
            </a:xfrm>
          </p:grpSpPr>
          <p:pic>
            <p:nvPicPr>
              <p:cNvPr id="45063" name="Picture 4" descr="bombe">
                <a:extLst>
                  <a:ext uri="{FF2B5EF4-FFF2-40B4-BE49-F238E27FC236}">
                    <a16:creationId xmlns:a16="http://schemas.microsoft.com/office/drawing/2014/main" id="{D2D18D7D-7175-4210-9FA0-9DA786B67E57}"/>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64" name="Picture 13" descr="Ampoule">
                <a:extLst>
                  <a:ext uri="{FF2B5EF4-FFF2-40B4-BE49-F238E27FC236}">
                    <a16:creationId xmlns:a16="http://schemas.microsoft.com/office/drawing/2014/main" id="{34F76424-6762-444E-9C76-4EFD7AADB257}"/>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Espace réservé du numéro de diapositive 5">
            <a:extLst>
              <a:ext uri="{FF2B5EF4-FFF2-40B4-BE49-F238E27FC236}">
                <a16:creationId xmlns:a16="http://schemas.microsoft.com/office/drawing/2014/main" id="{71C28E11-B2D1-457D-9C08-C40E9144A4D7}"/>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4BC5780B-22B1-4105-ACFC-997408084040}" type="slidenum">
              <a:rPr lang="fr-FR" altLang="fr-FR" sz="1400">
                <a:solidFill>
                  <a:srgbClr val="000066"/>
                </a:solidFill>
              </a:rPr>
              <a:pPr algn="r" eaLnBrk="1" hangingPunct="1">
                <a:spcBef>
                  <a:spcPct val="0"/>
                </a:spcBef>
                <a:buFontTx/>
                <a:buNone/>
              </a:pPr>
              <a:t>39</a:t>
            </a:fld>
            <a:endParaRPr lang="fr-FR" altLang="fr-FR" sz="1400">
              <a:solidFill>
                <a:srgbClr val="000066"/>
              </a:solidFill>
            </a:endParaRPr>
          </a:p>
        </p:txBody>
      </p:sp>
      <p:sp>
        <p:nvSpPr>
          <p:cNvPr id="73730" name="Rectangle 2">
            <a:extLst>
              <a:ext uri="{FF2B5EF4-FFF2-40B4-BE49-F238E27FC236}">
                <a16:creationId xmlns:a16="http://schemas.microsoft.com/office/drawing/2014/main" id="{1ECD56AA-B297-4BA7-9B8F-02DF950452C7}"/>
              </a:ext>
            </a:extLst>
          </p:cNvPr>
          <p:cNvSpPr>
            <a:spLocks noGrp="1" noChangeArrowheads="1"/>
          </p:cNvSpPr>
          <p:nvPr>
            <p:ph type="body" idx="4294967295"/>
          </p:nvPr>
        </p:nvSpPr>
        <p:spPr>
          <a:xfrm>
            <a:off x="762000" y="2209800"/>
            <a:ext cx="7848600" cy="3529013"/>
          </a:xfrm>
        </p:spPr>
        <p:txBody>
          <a:bodyPr/>
          <a:lstStyle/>
          <a:p>
            <a:pPr marL="0" indent="0" algn="just">
              <a:buFontTx/>
              <a:buNone/>
            </a:pPr>
            <a:r>
              <a:rPr lang="fr-FR" altLang="fr-FR" sz="2400">
                <a:solidFill>
                  <a:srgbClr val="000066"/>
                </a:solidFill>
                <a:latin typeface="Calibri" panose="020F0502020204030204" pitchFamily="34" charset="0"/>
                <a:cs typeface="Calibri" panose="020F0502020204030204" pitchFamily="34" charset="0"/>
              </a:rPr>
              <a:t>Il n’y a pas d’immunité naturelle contre la grippe. Le risque de contracter la maladie varie de 13 à 23% selon le type de structure dans lequel on travaille. En outre, vous avez pu présenter une grippe légère non diagnostiquée comme telle mais pourtant transmissible. Vous présenterez très probablement la grippe  une année ou une autre au cours de votre carrière professionnelle, avec des conséquences imprévisibles pour vous-mêmes, pour votre entourage et pour les patients que vous soignez. </a:t>
            </a:r>
          </a:p>
        </p:txBody>
      </p:sp>
      <p:grpSp>
        <p:nvGrpSpPr>
          <p:cNvPr id="2" name="Group 3">
            <a:extLst>
              <a:ext uri="{FF2B5EF4-FFF2-40B4-BE49-F238E27FC236}">
                <a16:creationId xmlns:a16="http://schemas.microsoft.com/office/drawing/2014/main" id="{6CED5873-3EC8-400B-A477-F87E5AA40DF7}"/>
              </a:ext>
            </a:extLst>
          </p:cNvPr>
          <p:cNvGrpSpPr>
            <a:grpSpLocks/>
          </p:cNvGrpSpPr>
          <p:nvPr/>
        </p:nvGrpSpPr>
        <p:grpSpPr bwMode="auto">
          <a:xfrm>
            <a:off x="0" y="0"/>
            <a:ext cx="9144000" cy="1484313"/>
            <a:chOff x="295" y="0"/>
            <a:chExt cx="5184" cy="1099"/>
          </a:xfrm>
        </p:grpSpPr>
        <p:grpSp>
          <p:nvGrpSpPr>
            <p:cNvPr id="46085" name="Group 4">
              <a:extLst>
                <a:ext uri="{FF2B5EF4-FFF2-40B4-BE49-F238E27FC236}">
                  <a16:creationId xmlns:a16="http://schemas.microsoft.com/office/drawing/2014/main" id="{BC836111-A066-4CF1-8AEB-0A24AD25EEFD}"/>
                </a:ext>
              </a:extLst>
            </p:cNvPr>
            <p:cNvGrpSpPr>
              <a:grpSpLocks/>
            </p:cNvGrpSpPr>
            <p:nvPr/>
          </p:nvGrpSpPr>
          <p:grpSpPr bwMode="auto">
            <a:xfrm>
              <a:off x="3787" y="0"/>
              <a:ext cx="1293" cy="1099"/>
              <a:chOff x="3787" y="0"/>
              <a:chExt cx="1293" cy="1099"/>
            </a:xfrm>
          </p:grpSpPr>
          <p:pic>
            <p:nvPicPr>
              <p:cNvPr id="46087" name="Picture 5" descr="bombe">
                <a:extLst>
                  <a:ext uri="{FF2B5EF4-FFF2-40B4-BE49-F238E27FC236}">
                    <a16:creationId xmlns:a16="http://schemas.microsoft.com/office/drawing/2014/main" id="{90F0210A-54DA-4B5A-B6F2-283C3098C62A}"/>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5" y="164"/>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6088" name="Object 2">
                <a:extLst>
                  <a:ext uri="{FF2B5EF4-FFF2-40B4-BE49-F238E27FC236}">
                    <a16:creationId xmlns:a16="http://schemas.microsoft.com/office/drawing/2014/main" id="{AB27FF85-5A47-4C71-9606-22D8DBD959DE}"/>
                  </a:ext>
                </a:extLst>
              </p:cNvPr>
              <p:cNvGraphicFramePr>
                <a:graphicFrameLocks noChangeAspect="1"/>
              </p:cNvGraphicFramePr>
              <p:nvPr/>
            </p:nvGraphicFramePr>
            <p:xfrm>
              <a:off x="3787" y="0"/>
              <a:ext cx="1293" cy="1099"/>
            </p:xfrm>
            <a:graphic>
              <a:graphicData uri="http://schemas.openxmlformats.org/presentationml/2006/ole">
                <mc:AlternateContent xmlns:mc="http://schemas.openxmlformats.org/markup-compatibility/2006">
                  <mc:Choice xmlns:v="urn:schemas-microsoft-com:vml" Requires="v">
                    <p:oleObj spid="_x0000_s46089" name="CorelDRAW" r:id="rId5" imgW="2052828" imgH="1744675" progId="CorelDraw.Graphic.8">
                      <p:embed/>
                    </p:oleObj>
                  </mc:Choice>
                  <mc:Fallback>
                    <p:oleObj name="CorelDRAW" r:id="rId5" imgW="2052828" imgH="1744675" progId="CorelDraw.Graphic.8">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7" y="0"/>
                            <a:ext cx="1293" cy="1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46086" name="Rectangle 7">
              <a:extLst>
                <a:ext uri="{FF2B5EF4-FFF2-40B4-BE49-F238E27FC236}">
                  <a16:creationId xmlns:a16="http://schemas.microsoft.com/office/drawing/2014/main" id="{50342A7B-F6FE-45F1-9C09-830793C1ED8B}"/>
                </a:ext>
              </a:extLst>
            </p:cNvPr>
            <p:cNvSpPr>
              <a:spLocks noChangeArrowheads="1"/>
            </p:cNvSpPr>
            <p:nvPr/>
          </p:nvSpPr>
          <p:spPr bwMode="auto">
            <a:xfrm>
              <a:off x="295"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Intox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explod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73730">
                                            <p:txEl>
                                              <p:pRg st="0" end="0"/>
                                            </p:txEl>
                                          </p:spTgt>
                                        </p:tgtEl>
                                        <p:attrNameLst>
                                          <p:attrName>style.visibility</p:attrName>
                                        </p:attrNameLst>
                                      </p:cBhvr>
                                      <p:to>
                                        <p:strVal val="visible"/>
                                      </p:to>
                                    </p:set>
                                    <p:anim calcmode="lin" valueType="num">
                                      <p:cBhvr additive="base">
                                        <p:cTn id="13" dur="500" fill="hold"/>
                                        <p:tgtEl>
                                          <p:spTgt spid="7373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373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ce réservé du numéro de diapositive 5">
            <a:extLst>
              <a:ext uri="{FF2B5EF4-FFF2-40B4-BE49-F238E27FC236}">
                <a16:creationId xmlns:a16="http://schemas.microsoft.com/office/drawing/2014/main" id="{5C50611B-2341-4DB8-91F2-98DC810FE987}"/>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5F9CE8E7-E0B8-4C63-873D-9904CE815BB0}" type="slidenum">
              <a:rPr lang="fr-FR" altLang="fr-FR" sz="1400"/>
              <a:pPr algn="r" eaLnBrk="1" hangingPunct="1">
                <a:spcBef>
                  <a:spcPct val="0"/>
                </a:spcBef>
                <a:buFontTx/>
                <a:buNone/>
              </a:pPr>
              <a:t>4</a:t>
            </a:fld>
            <a:endParaRPr lang="fr-FR" altLang="fr-FR" sz="1400"/>
          </a:p>
        </p:txBody>
      </p:sp>
      <p:sp>
        <p:nvSpPr>
          <p:cNvPr id="11267" name="Rectangle 2">
            <a:extLst>
              <a:ext uri="{FF2B5EF4-FFF2-40B4-BE49-F238E27FC236}">
                <a16:creationId xmlns:a16="http://schemas.microsoft.com/office/drawing/2014/main" id="{91AA474F-3046-4EBC-B073-A87537E919A1}"/>
              </a:ext>
            </a:extLst>
          </p:cNvPr>
          <p:cNvSpPr>
            <a:spLocks noGrp="1" noChangeArrowheads="1"/>
          </p:cNvSpPr>
          <p:nvPr>
            <p:ph type="body" idx="4294967295"/>
          </p:nvPr>
        </p:nvSpPr>
        <p:spPr>
          <a:xfrm>
            <a:off x="539750" y="3500438"/>
            <a:ext cx="8208963" cy="2665412"/>
          </a:xfrm>
        </p:spPr>
        <p:txBody>
          <a:bodyPr/>
          <a:lstStyle/>
          <a:p>
            <a:pPr marL="538163" indent="-538163" algn="just" eaLnBrk="1" hangingPunct="1">
              <a:lnSpc>
                <a:spcPct val="120000"/>
              </a:lnSpc>
              <a:buFontTx/>
              <a:buNone/>
              <a:defRPr/>
            </a:pPr>
            <a:r>
              <a:rPr lang="fr-FR" altLang="fr-FR" sz="2800" b="1" dirty="0">
                <a:solidFill>
                  <a:srgbClr val="800000"/>
                </a:solidFill>
                <a:latin typeface="Calibri" pitchFamily="34" charset="0"/>
              </a:rPr>
              <a:t>Question 2</a:t>
            </a:r>
          </a:p>
          <a:p>
            <a:pPr marL="0" indent="0" algn="just">
              <a:buFontTx/>
              <a:buNone/>
              <a:defRPr/>
            </a:pPr>
            <a:r>
              <a:rPr lang="fr-FR" sz="3600" dirty="0">
                <a:solidFill>
                  <a:srgbClr val="000066"/>
                </a:solidFill>
                <a:effectLst>
                  <a:outerShdw blurRad="38100" dist="38100" dir="2700000" algn="tl">
                    <a:srgbClr val="C0C0C0"/>
                  </a:outerShdw>
                </a:effectLst>
                <a:latin typeface="Calibri" pitchFamily="34" charset="0"/>
                <a:ea typeface="+mj-ea"/>
                <a:cs typeface="+mj-cs"/>
              </a:rPr>
              <a:t>La vaccination contre la grippe à l’hôpital est faite pour lutter contre l’absentéisme</a:t>
            </a:r>
          </a:p>
        </p:txBody>
      </p:sp>
      <p:grpSp>
        <p:nvGrpSpPr>
          <p:cNvPr id="10244" name="Group 12">
            <a:extLst>
              <a:ext uri="{FF2B5EF4-FFF2-40B4-BE49-F238E27FC236}">
                <a16:creationId xmlns:a16="http://schemas.microsoft.com/office/drawing/2014/main" id="{C2D3B901-1C5D-468B-B009-66DA06E4F34A}"/>
              </a:ext>
            </a:extLst>
          </p:cNvPr>
          <p:cNvGrpSpPr>
            <a:grpSpLocks/>
          </p:cNvGrpSpPr>
          <p:nvPr/>
        </p:nvGrpSpPr>
        <p:grpSpPr bwMode="auto">
          <a:xfrm>
            <a:off x="504825" y="404813"/>
            <a:ext cx="8229600" cy="2736850"/>
            <a:chOff x="318" y="255"/>
            <a:chExt cx="5184" cy="1724"/>
          </a:xfrm>
        </p:grpSpPr>
        <p:sp>
          <p:nvSpPr>
            <p:cNvPr id="10245" name="Rectangle 6">
              <a:extLst>
                <a:ext uri="{FF2B5EF4-FFF2-40B4-BE49-F238E27FC236}">
                  <a16:creationId xmlns:a16="http://schemas.microsoft.com/office/drawing/2014/main" id="{EF922C4D-8FB2-42B6-B2CB-D5CB8C8C68C8}"/>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10246" name="Group 14">
              <a:extLst>
                <a:ext uri="{FF2B5EF4-FFF2-40B4-BE49-F238E27FC236}">
                  <a16:creationId xmlns:a16="http://schemas.microsoft.com/office/drawing/2014/main" id="{1E537931-0794-4745-94EC-C631FF865267}"/>
                </a:ext>
              </a:extLst>
            </p:cNvPr>
            <p:cNvGrpSpPr>
              <a:grpSpLocks/>
            </p:cNvGrpSpPr>
            <p:nvPr/>
          </p:nvGrpSpPr>
          <p:grpSpPr bwMode="auto">
            <a:xfrm>
              <a:off x="793" y="981"/>
              <a:ext cx="4400" cy="998"/>
              <a:chOff x="793" y="981"/>
              <a:chExt cx="4400" cy="998"/>
            </a:xfrm>
          </p:grpSpPr>
          <p:pic>
            <p:nvPicPr>
              <p:cNvPr id="10247" name="Picture 4" descr="bombe">
                <a:extLst>
                  <a:ext uri="{FF2B5EF4-FFF2-40B4-BE49-F238E27FC236}">
                    <a16:creationId xmlns:a16="http://schemas.microsoft.com/office/drawing/2014/main" id="{7523C06A-CDC8-4506-8CF3-C7EDA097AC71}"/>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8" name="Picture 16" descr="Ampoule">
                <a:extLst>
                  <a:ext uri="{FF2B5EF4-FFF2-40B4-BE49-F238E27FC236}">
                    <a16:creationId xmlns:a16="http://schemas.microsoft.com/office/drawing/2014/main" id="{2D3FEABF-AF72-4738-95DB-94FC0FEA14BC}"/>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Espace réservé du numéro de diapositive 5">
            <a:extLst>
              <a:ext uri="{FF2B5EF4-FFF2-40B4-BE49-F238E27FC236}">
                <a16:creationId xmlns:a16="http://schemas.microsoft.com/office/drawing/2014/main" id="{351DE25C-B4FB-4031-8F12-2A05BEE7900F}"/>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3C471C8C-0369-4D22-A343-8637DF312862}" type="slidenum">
              <a:rPr lang="fr-FR" altLang="fr-FR" sz="1400"/>
              <a:pPr algn="r" eaLnBrk="1" hangingPunct="1">
                <a:spcBef>
                  <a:spcPct val="0"/>
                </a:spcBef>
                <a:buFontTx/>
                <a:buNone/>
              </a:pPr>
              <a:t>40</a:t>
            </a:fld>
            <a:endParaRPr lang="fr-FR" altLang="fr-FR" sz="1400"/>
          </a:p>
        </p:txBody>
      </p:sp>
      <p:sp>
        <p:nvSpPr>
          <p:cNvPr id="53251" name="Rectangle 2">
            <a:extLst>
              <a:ext uri="{FF2B5EF4-FFF2-40B4-BE49-F238E27FC236}">
                <a16:creationId xmlns:a16="http://schemas.microsoft.com/office/drawing/2014/main" id="{C725DDBE-9994-44BA-8344-CE46DDE008F9}"/>
              </a:ext>
            </a:extLst>
          </p:cNvPr>
          <p:cNvSpPr>
            <a:spLocks noGrp="1" noChangeArrowheads="1"/>
          </p:cNvSpPr>
          <p:nvPr>
            <p:ph type="body" idx="4294967295"/>
          </p:nvPr>
        </p:nvSpPr>
        <p:spPr>
          <a:xfrm>
            <a:off x="719138" y="3357563"/>
            <a:ext cx="7815262" cy="2879725"/>
          </a:xfrm>
        </p:spPr>
        <p:txBody>
          <a:bodyPr/>
          <a:lstStyle/>
          <a:p>
            <a:pPr marL="355600" indent="-266700" algn="just" eaLnBrk="1" hangingPunct="1">
              <a:lnSpc>
                <a:spcPct val="120000"/>
              </a:lnSpc>
              <a:buFontTx/>
              <a:buNone/>
              <a:defRPr/>
            </a:pPr>
            <a:r>
              <a:rPr lang="fr-FR" altLang="fr-FR" sz="2800" b="1" dirty="0">
                <a:solidFill>
                  <a:srgbClr val="800000"/>
                </a:solidFill>
                <a:latin typeface="Calibri" pitchFamily="34" charset="0"/>
              </a:rPr>
              <a:t>Question 20</a:t>
            </a:r>
          </a:p>
          <a:p>
            <a:pPr marL="0" indent="0" algn="just">
              <a:buFontTx/>
              <a:buNone/>
              <a:defRPr/>
            </a:pPr>
            <a:r>
              <a:rPr lang="fr-FR" sz="36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Se faire vacciner tous les ans perturbe le fonctionnement du système immunitaire</a:t>
            </a:r>
          </a:p>
        </p:txBody>
      </p:sp>
      <p:grpSp>
        <p:nvGrpSpPr>
          <p:cNvPr id="47108" name="Group 9">
            <a:extLst>
              <a:ext uri="{FF2B5EF4-FFF2-40B4-BE49-F238E27FC236}">
                <a16:creationId xmlns:a16="http://schemas.microsoft.com/office/drawing/2014/main" id="{98ABBCDF-890A-4991-A8D5-6CB29D4BB092}"/>
              </a:ext>
            </a:extLst>
          </p:cNvPr>
          <p:cNvGrpSpPr>
            <a:grpSpLocks/>
          </p:cNvGrpSpPr>
          <p:nvPr/>
        </p:nvGrpSpPr>
        <p:grpSpPr bwMode="auto">
          <a:xfrm>
            <a:off x="504825" y="404813"/>
            <a:ext cx="8229600" cy="2736850"/>
            <a:chOff x="318" y="255"/>
            <a:chExt cx="5184" cy="1724"/>
          </a:xfrm>
        </p:grpSpPr>
        <p:sp>
          <p:nvSpPr>
            <p:cNvPr id="47109" name="Rectangle 6">
              <a:extLst>
                <a:ext uri="{FF2B5EF4-FFF2-40B4-BE49-F238E27FC236}">
                  <a16:creationId xmlns:a16="http://schemas.microsoft.com/office/drawing/2014/main" id="{6DCCE837-E0F5-48BD-BB70-7C97B3FEB422}"/>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47110" name="Group 11">
              <a:extLst>
                <a:ext uri="{FF2B5EF4-FFF2-40B4-BE49-F238E27FC236}">
                  <a16:creationId xmlns:a16="http://schemas.microsoft.com/office/drawing/2014/main" id="{070B1885-BBBF-4A3F-9DBF-2D01CF563E5F}"/>
                </a:ext>
              </a:extLst>
            </p:cNvPr>
            <p:cNvGrpSpPr>
              <a:grpSpLocks/>
            </p:cNvGrpSpPr>
            <p:nvPr/>
          </p:nvGrpSpPr>
          <p:grpSpPr bwMode="auto">
            <a:xfrm>
              <a:off x="793" y="981"/>
              <a:ext cx="4400" cy="998"/>
              <a:chOff x="793" y="981"/>
              <a:chExt cx="4400" cy="998"/>
            </a:xfrm>
          </p:grpSpPr>
          <p:pic>
            <p:nvPicPr>
              <p:cNvPr id="47111" name="Picture 4" descr="bombe">
                <a:extLst>
                  <a:ext uri="{FF2B5EF4-FFF2-40B4-BE49-F238E27FC236}">
                    <a16:creationId xmlns:a16="http://schemas.microsoft.com/office/drawing/2014/main" id="{1A1E9DCD-96F6-4C4D-91DF-21D8FB499561}"/>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12" name="Picture 13" descr="Ampoule">
                <a:extLst>
                  <a:ext uri="{FF2B5EF4-FFF2-40B4-BE49-F238E27FC236}">
                    <a16:creationId xmlns:a16="http://schemas.microsoft.com/office/drawing/2014/main" id="{CCB2ECEE-2474-4E08-AEFB-389E347834AD}"/>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Espace réservé du numéro de diapositive 5">
            <a:extLst>
              <a:ext uri="{FF2B5EF4-FFF2-40B4-BE49-F238E27FC236}">
                <a16:creationId xmlns:a16="http://schemas.microsoft.com/office/drawing/2014/main" id="{AC3DAAC1-A206-4A5B-BC45-2D0AE4B90785}"/>
              </a:ext>
            </a:extLst>
          </p:cNvPr>
          <p:cNvSpPr txBox="1">
            <a:spLocks noGrp="1"/>
          </p:cNvSpPr>
          <p:nvPr/>
        </p:nvSpPr>
        <p:spPr bwMode="auto">
          <a:xfrm>
            <a:off x="6553200"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564C25C4-062F-4E41-AC0A-3535371E2C20}" type="slidenum">
              <a:rPr lang="fr-FR" altLang="fr-FR" sz="1400">
                <a:solidFill>
                  <a:srgbClr val="000066"/>
                </a:solidFill>
              </a:rPr>
              <a:pPr algn="r" eaLnBrk="1" hangingPunct="1">
                <a:spcBef>
                  <a:spcPct val="0"/>
                </a:spcBef>
                <a:buFontTx/>
                <a:buNone/>
              </a:pPr>
              <a:t>41</a:t>
            </a:fld>
            <a:endParaRPr lang="fr-FR" altLang="fr-FR" sz="1400">
              <a:solidFill>
                <a:srgbClr val="000066"/>
              </a:solidFill>
            </a:endParaRPr>
          </a:p>
        </p:txBody>
      </p:sp>
      <p:sp>
        <p:nvSpPr>
          <p:cNvPr id="48131" name="Text Box 12">
            <a:extLst>
              <a:ext uri="{FF2B5EF4-FFF2-40B4-BE49-F238E27FC236}">
                <a16:creationId xmlns:a16="http://schemas.microsoft.com/office/drawing/2014/main" id="{26F38C8A-0A5E-4F20-AA24-2C13EFD21AE9}"/>
              </a:ext>
            </a:extLst>
          </p:cNvPr>
          <p:cNvSpPr txBox="1">
            <a:spLocks noChangeArrowheads="1"/>
          </p:cNvSpPr>
          <p:nvPr/>
        </p:nvSpPr>
        <p:spPr bwMode="auto">
          <a:xfrm>
            <a:off x="323850" y="1557338"/>
            <a:ext cx="86296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endParaRPr lang="fr-FR" altLang="fr-FR" sz="1800">
              <a:solidFill>
                <a:srgbClr val="000066"/>
              </a:solidFill>
              <a:latin typeface="Calibri" panose="020F0502020204030204" pitchFamily="34" charset="0"/>
            </a:endParaRPr>
          </a:p>
          <a:p>
            <a:pPr algn="just" eaLnBrk="1" hangingPunct="1">
              <a:spcBef>
                <a:spcPct val="0"/>
              </a:spcBef>
              <a:buFontTx/>
              <a:buNone/>
            </a:pPr>
            <a:endParaRPr lang="fr-FR" altLang="fr-FR" sz="1800">
              <a:solidFill>
                <a:srgbClr val="000066"/>
              </a:solidFill>
              <a:latin typeface="Calibri" panose="020F0502020204030204" pitchFamily="34" charset="0"/>
            </a:endParaRPr>
          </a:p>
        </p:txBody>
      </p:sp>
      <p:sp>
        <p:nvSpPr>
          <p:cNvPr id="89090" name="Rectangle 2">
            <a:extLst>
              <a:ext uri="{FF2B5EF4-FFF2-40B4-BE49-F238E27FC236}">
                <a16:creationId xmlns:a16="http://schemas.microsoft.com/office/drawing/2014/main" id="{C921E258-86F4-4AC3-A25F-FC37C289685C}"/>
              </a:ext>
            </a:extLst>
          </p:cNvPr>
          <p:cNvSpPr>
            <a:spLocks noChangeArrowheads="1"/>
          </p:cNvSpPr>
          <p:nvPr/>
        </p:nvSpPr>
        <p:spPr bwMode="auto">
          <a:xfrm>
            <a:off x="533400" y="2592388"/>
            <a:ext cx="7434263" cy="266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FontTx/>
              <a:buNone/>
            </a:pPr>
            <a:r>
              <a:rPr lang="fr-FR" altLang="fr-FR" sz="2400">
                <a:solidFill>
                  <a:srgbClr val="000066"/>
                </a:solidFill>
                <a:latin typeface="Calibri" panose="020F0502020204030204" pitchFamily="34" charset="0"/>
                <a:cs typeface="Calibri" panose="020F0502020204030204" pitchFamily="34" charset="0"/>
              </a:rPr>
              <a:t>Votre système immunitaire répond chaque jour à des stimulations beaucoup plus importantes que celle liée à une vaccination. Si l’impact d’une vaccination répétée annuellement sur l’efficacité protectrice est l’objet de débats, aucune donnée ne soutient le risque d’effets secondaires lié à la répétition annuelle de la vaccination, y compris chez les enfants.</a:t>
            </a:r>
          </a:p>
        </p:txBody>
      </p:sp>
      <p:grpSp>
        <p:nvGrpSpPr>
          <p:cNvPr id="2" name="Group 3">
            <a:extLst>
              <a:ext uri="{FF2B5EF4-FFF2-40B4-BE49-F238E27FC236}">
                <a16:creationId xmlns:a16="http://schemas.microsoft.com/office/drawing/2014/main" id="{00E126A3-7B53-4B0D-896E-88E427687916}"/>
              </a:ext>
            </a:extLst>
          </p:cNvPr>
          <p:cNvGrpSpPr>
            <a:grpSpLocks/>
          </p:cNvGrpSpPr>
          <p:nvPr/>
        </p:nvGrpSpPr>
        <p:grpSpPr bwMode="auto">
          <a:xfrm>
            <a:off x="0" y="0"/>
            <a:ext cx="9144000" cy="1484313"/>
            <a:chOff x="295" y="0"/>
            <a:chExt cx="5184" cy="1099"/>
          </a:xfrm>
        </p:grpSpPr>
        <p:grpSp>
          <p:nvGrpSpPr>
            <p:cNvPr id="48134" name="Group 4">
              <a:extLst>
                <a:ext uri="{FF2B5EF4-FFF2-40B4-BE49-F238E27FC236}">
                  <a16:creationId xmlns:a16="http://schemas.microsoft.com/office/drawing/2014/main" id="{6F6CEF19-4E56-4DF1-B193-ED0CC49147C9}"/>
                </a:ext>
              </a:extLst>
            </p:cNvPr>
            <p:cNvGrpSpPr>
              <a:grpSpLocks/>
            </p:cNvGrpSpPr>
            <p:nvPr/>
          </p:nvGrpSpPr>
          <p:grpSpPr bwMode="auto">
            <a:xfrm>
              <a:off x="3787" y="0"/>
              <a:ext cx="1293" cy="1099"/>
              <a:chOff x="3787" y="0"/>
              <a:chExt cx="1293" cy="1099"/>
            </a:xfrm>
          </p:grpSpPr>
          <p:pic>
            <p:nvPicPr>
              <p:cNvPr id="48136" name="Picture 5" descr="bombe">
                <a:extLst>
                  <a:ext uri="{FF2B5EF4-FFF2-40B4-BE49-F238E27FC236}">
                    <a16:creationId xmlns:a16="http://schemas.microsoft.com/office/drawing/2014/main" id="{4013E91E-A07C-41C1-A6B3-BFEAD24017BD}"/>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5" y="164"/>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8137" name="Object 2">
                <a:extLst>
                  <a:ext uri="{FF2B5EF4-FFF2-40B4-BE49-F238E27FC236}">
                    <a16:creationId xmlns:a16="http://schemas.microsoft.com/office/drawing/2014/main" id="{A401AD4A-D5D4-4080-8226-04905ABC3E0C}"/>
                  </a:ext>
                </a:extLst>
              </p:cNvPr>
              <p:cNvGraphicFramePr>
                <a:graphicFrameLocks noChangeAspect="1"/>
              </p:cNvGraphicFramePr>
              <p:nvPr/>
            </p:nvGraphicFramePr>
            <p:xfrm>
              <a:off x="3787" y="0"/>
              <a:ext cx="1293" cy="1099"/>
            </p:xfrm>
            <a:graphic>
              <a:graphicData uri="http://schemas.openxmlformats.org/presentationml/2006/ole">
                <mc:AlternateContent xmlns:mc="http://schemas.openxmlformats.org/markup-compatibility/2006">
                  <mc:Choice xmlns:v="urn:schemas-microsoft-com:vml" Requires="v">
                    <p:oleObj spid="_x0000_s48138" name="CorelDRAW" r:id="rId5" imgW="2052828" imgH="1744675" progId="CorelDraw.Graphic.8">
                      <p:embed/>
                    </p:oleObj>
                  </mc:Choice>
                  <mc:Fallback>
                    <p:oleObj name="CorelDRAW" r:id="rId5" imgW="2052828" imgH="1744675" progId="CorelDraw.Graphic.8">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7" y="0"/>
                            <a:ext cx="1293" cy="1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48135" name="Rectangle 7">
              <a:extLst>
                <a:ext uri="{FF2B5EF4-FFF2-40B4-BE49-F238E27FC236}">
                  <a16:creationId xmlns:a16="http://schemas.microsoft.com/office/drawing/2014/main" id="{8AB1BF8B-DA5E-49E9-8869-60F024CAE489}"/>
                </a:ext>
              </a:extLst>
            </p:cNvPr>
            <p:cNvSpPr>
              <a:spLocks noChangeArrowheads="1"/>
            </p:cNvSpPr>
            <p:nvPr/>
          </p:nvSpPr>
          <p:spPr bwMode="auto">
            <a:xfrm>
              <a:off x="295"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Intox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explod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9090">
                                            <p:txEl>
                                              <p:pRg st="0" end="0"/>
                                            </p:txEl>
                                          </p:spTgt>
                                        </p:tgtEl>
                                        <p:attrNameLst>
                                          <p:attrName>style.visibility</p:attrName>
                                        </p:attrNameLst>
                                      </p:cBhvr>
                                      <p:to>
                                        <p:strVal val="visible"/>
                                      </p:to>
                                    </p:set>
                                    <p:anim calcmode="lin" valueType="num">
                                      <p:cBhvr additive="base">
                                        <p:cTn id="13" dur="500" fill="hold"/>
                                        <p:tgtEl>
                                          <p:spTgt spid="8909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909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Espace réservé du numéro de diapositive 5">
            <a:extLst>
              <a:ext uri="{FF2B5EF4-FFF2-40B4-BE49-F238E27FC236}">
                <a16:creationId xmlns:a16="http://schemas.microsoft.com/office/drawing/2014/main" id="{AA86E753-13DD-4240-ADC9-3E69CF7D5A2C}"/>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0F515AAB-7D1A-4646-A184-C8892C12FCE6}" type="slidenum">
              <a:rPr lang="fr-FR" altLang="fr-FR" sz="1400"/>
              <a:pPr algn="r" eaLnBrk="1" hangingPunct="1">
                <a:spcBef>
                  <a:spcPct val="0"/>
                </a:spcBef>
                <a:buFontTx/>
                <a:buNone/>
              </a:pPr>
              <a:t>42</a:t>
            </a:fld>
            <a:endParaRPr lang="fr-FR" altLang="fr-FR" sz="1400"/>
          </a:p>
        </p:txBody>
      </p:sp>
      <p:sp>
        <p:nvSpPr>
          <p:cNvPr id="55299" name="Rectangle 2">
            <a:extLst>
              <a:ext uri="{FF2B5EF4-FFF2-40B4-BE49-F238E27FC236}">
                <a16:creationId xmlns:a16="http://schemas.microsoft.com/office/drawing/2014/main" id="{FDE49519-7089-455D-A04C-602B4E10536B}"/>
              </a:ext>
            </a:extLst>
          </p:cNvPr>
          <p:cNvSpPr>
            <a:spLocks noGrp="1" noChangeArrowheads="1"/>
          </p:cNvSpPr>
          <p:nvPr>
            <p:ph type="body" idx="4294967295"/>
          </p:nvPr>
        </p:nvSpPr>
        <p:spPr>
          <a:xfrm>
            <a:off x="533400" y="3657600"/>
            <a:ext cx="8153400" cy="1655763"/>
          </a:xfrm>
        </p:spPr>
        <p:txBody>
          <a:bodyPr/>
          <a:lstStyle/>
          <a:p>
            <a:pPr marL="609600" indent="-609600" algn="just" eaLnBrk="1" hangingPunct="1">
              <a:lnSpc>
                <a:spcPct val="120000"/>
              </a:lnSpc>
              <a:buFontTx/>
              <a:buNone/>
              <a:defRPr/>
            </a:pPr>
            <a:r>
              <a:rPr lang="fr-FR" altLang="fr-FR" sz="2800" b="1" dirty="0">
                <a:solidFill>
                  <a:srgbClr val="800000"/>
                </a:solidFill>
                <a:latin typeface="Calibri" pitchFamily="34" charset="0"/>
              </a:rPr>
              <a:t>Question 21</a:t>
            </a:r>
          </a:p>
          <a:p>
            <a:pPr marL="0" indent="0" algn="just">
              <a:buFontTx/>
              <a:buNone/>
              <a:defRPr/>
            </a:pPr>
            <a:r>
              <a:rPr lang="fr-FR" sz="36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L’immunité naturelle est plus efficace que celle procurée par les vaccins</a:t>
            </a:r>
          </a:p>
        </p:txBody>
      </p:sp>
      <p:grpSp>
        <p:nvGrpSpPr>
          <p:cNvPr id="49156" name="Group 4">
            <a:extLst>
              <a:ext uri="{FF2B5EF4-FFF2-40B4-BE49-F238E27FC236}">
                <a16:creationId xmlns:a16="http://schemas.microsoft.com/office/drawing/2014/main" id="{C1FCDF00-48C3-4625-B320-A2BF3F3A384B}"/>
              </a:ext>
            </a:extLst>
          </p:cNvPr>
          <p:cNvGrpSpPr>
            <a:grpSpLocks/>
          </p:cNvGrpSpPr>
          <p:nvPr/>
        </p:nvGrpSpPr>
        <p:grpSpPr bwMode="auto">
          <a:xfrm>
            <a:off x="504825" y="404813"/>
            <a:ext cx="8229600" cy="2736850"/>
            <a:chOff x="318" y="255"/>
            <a:chExt cx="5184" cy="1724"/>
          </a:xfrm>
        </p:grpSpPr>
        <p:sp>
          <p:nvSpPr>
            <p:cNvPr id="49157" name="Rectangle 6">
              <a:extLst>
                <a:ext uri="{FF2B5EF4-FFF2-40B4-BE49-F238E27FC236}">
                  <a16:creationId xmlns:a16="http://schemas.microsoft.com/office/drawing/2014/main" id="{C5EB4E36-448F-45C7-9B16-B2AE9248A8DB}"/>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49158" name="Group 6">
              <a:extLst>
                <a:ext uri="{FF2B5EF4-FFF2-40B4-BE49-F238E27FC236}">
                  <a16:creationId xmlns:a16="http://schemas.microsoft.com/office/drawing/2014/main" id="{DA786511-7E98-41FD-A24F-8084D8E64171}"/>
                </a:ext>
              </a:extLst>
            </p:cNvPr>
            <p:cNvGrpSpPr>
              <a:grpSpLocks/>
            </p:cNvGrpSpPr>
            <p:nvPr/>
          </p:nvGrpSpPr>
          <p:grpSpPr bwMode="auto">
            <a:xfrm>
              <a:off x="793" y="981"/>
              <a:ext cx="4400" cy="998"/>
              <a:chOff x="793" y="981"/>
              <a:chExt cx="4400" cy="998"/>
            </a:xfrm>
          </p:grpSpPr>
          <p:pic>
            <p:nvPicPr>
              <p:cNvPr id="49159" name="Picture 4" descr="bombe">
                <a:extLst>
                  <a:ext uri="{FF2B5EF4-FFF2-40B4-BE49-F238E27FC236}">
                    <a16:creationId xmlns:a16="http://schemas.microsoft.com/office/drawing/2014/main" id="{6B219809-5D9E-4287-A9FF-12896C7DBD6B}"/>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60" name="Picture 8" descr="Ampoule">
                <a:extLst>
                  <a:ext uri="{FF2B5EF4-FFF2-40B4-BE49-F238E27FC236}">
                    <a16:creationId xmlns:a16="http://schemas.microsoft.com/office/drawing/2014/main" id="{25F80D54-3EAF-4358-83FF-64450BA974AD}"/>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Espace réservé du numéro de diapositive 5">
            <a:extLst>
              <a:ext uri="{FF2B5EF4-FFF2-40B4-BE49-F238E27FC236}">
                <a16:creationId xmlns:a16="http://schemas.microsoft.com/office/drawing/2014/main" id="{E0FC561C-BA8A-4AA1-9CA9-8FB00BD46331}"/>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38446471-653E-4246-8714-F28902F2888B}" type="slidenum">
              <a:rPr lang="fr-FR" altLang="fr-FR" sz="1400">
                <a:solidFill>
                  <a:srgbClr val="000066"/>
                </a:solidFill>
              </a:rPr>
              <a:pPr algn="r" eaLnBrk="1" hangingPunct="1">
                <a:spcBef>
                  <a:spcPct val="0"/>
                </a:spcBef>
                <a:buFontTx/>
                <a:buNone/>
              </a:pPr>
              <a:t>43</a:t>
            </a:fld>
            <a:endParaRPr lang="fr-FR" altLang="fr-FR" sz="1400">
              <a:solidFill>
                <a:srgbClr val="000066"/>
              </a:solidFill>
            </a:endParaRPr>
          </a:p>
        </p:txBody>
      </p:sp>
      <p:sp>
        <p:nvSpPr>
          <p:cNvPr id="38915" name="Rectangle 2">
            <a:extLst>
              <a:ext uri="{FF2B5EF4-FFF2-40B4-BE49-F238E27FC236}">
                <a16:creationId xmlns:a16="http://schemas.microsoft.com/office/drawing/2014/main" id="{FFF825D0-A876-4E78-8533-5C197382A00F}"/>
              </a:ext>
            </a:extLst>
          </p:cNvPr>
          <p:cNvSpPr>
            <a:spLocks noGrp="1" noChangeArrowheads="1"/>
          </p:cNvSpPr>
          <p:nvPr>
            <p:ph type="body" idx="4294967295"/>
          </p:nvPr>
        </p:nvSpPr>
        <p:spPr>
          <a:xfrm>
            <a:off x="631825" y="2362200"/>
            <a:ext cx="8054975" cy="3024188"/>
          </a:xfrm>
        </p:spPr>
        <p:txBody>
          <a:bodyPr/>
          <a:lstStyle/>
          <a:p>
            <a:pPr marL="0" indent="0" algn="just">
              <a:buFontTx/>
              <a:buNone/>
            </a:pPr>
            <a:r>
              <a:rPr lang="fr-FR" altLang="fr-FR" sz="2200">
                <a:solidFill>
                  <a:srgbClr val="000066"/>
                </a:solidFill>
                <a:latin typeface="Calibri" panose="020F0502020204030204" pitchFamily="34" charset="0"/>
                <a:cs typeface="Calibri" panose="020F0502020204030204" pitchFamily="34" charset="0"/>
              </a:rPr>
              <a:t>Si on excepte le tétanos, les maladies confèrent une immunité solide et durable, alors que ce n’est pas le cas pour certains vaccins. La grippe en est un exemple, la maladie conférant une immunité de longue durée contre la souche en cause alors que la vaccination ne protège que pendant quelques mois. Toutefois, vous n’acquerrez cette immunité qu’au prix de la maladie avec des conséquences imprévisibles pour vous-mêmes, pour votre entourage et pour les patients que vous soignez. En outre, vous ne serez protégée que contre la souche responsable de votre grippe et  pas contre les autres souches qui circulent en même temps. Enfin, vous ne serez plus protégé(e) lorsque le virus aura muté, ce qui est inévitable après quelques années de circulation.  </a:t>
            </a:r>
          </a:p>
          <a:p>
            <a:pPr marL="0" indent="0">
              <a:buFontTx/>
              <a:buNone/>
            </a:pPr>
            <a:r>
              <a:rPr lang="fr-FR" altLang="fr-FR" sz="2200">
                <a:solidFill>
                  <a:srgbClr val="000066"/>
                </a:solidFill>
                <a:latin typeface="Calibri" panose="020F0502020204030204" pitchFamily="34" charset="0"/>
                <a:cs typeface="Calibri" panose="020F0502020204030204" pitchFamily="34" charset="0"/>
              </a:rPr>
              <a:t> </a:t>
            </a:r>
          </a:p>
        </p:txBody>
      </p:sp>
      <p:grpSp>
        <p:nvGrpSpPr>
          <p:cNvPr id="2" name="Group 3">
            <a:extLst>
              <a:ext uri="{FF2B5EF4-FFF2-40B4-BE49-F238E27FC236}">
                <a16:creationId xmlns:a16="http://schemas.microsoft.com/office/drawing/2014/main" id="{D70BDC1E-B0FC-4017-B189-B15B23B18C52}"/>
              </a:ext>
            </a:extLst>
          </p:cNvPr>
          <p:cNvGrpSpPr>
            <a:grpSpLocks/>
          </p:cNvGrpSpPr>
          <p:nvPr/>
        </p:nvGrpSpPr>
        <p:grpSpPr bwMode="auto">
          <a:xfrm>
            <a:off x="0" y="0"/>
            <a:ext cx="9144000" cy="1844675"/>
            <a:chOff x="0" y="0"/>
            <a:chExt cx="5184" cy="1162"/>
          </a:xfrm>
        </p:grpSpPr>
        <p:graphicFrame>
          <p:nvGraphicFramePr>
            <p:cNvPr id="50181" name="Object 4">
              <a:extLst>
                <a:ext uri="{FF2B5EF4-FFF2-40B4-BE49-F238E27FC236}">
                  <a16:creationId xmlns:a16="http://schemas.microsoft.com/office/drawing/2014/main" id="{D590A9B1-BE83-458C-B7C5-7E0524392BB9}"/>
                </a:ext>
              </a:extLst>
            </p:cNvPr>
            <p:cNvGraphicFramePr>
              <a:graphicFrameLocks noChangeAspect="1"/>
            </p:cNvGraphicFramePr>
            <p:nvPr/>
          </p:nvGraphicFramePr>
          <p:xfrm>
            <a:off x="3606" y="0"/>
            <a:ext cx="1030" cy="1162"/>
          </p:xfrm>
          <a:graphic>
            <a:graphicData uri="http://schemas.openxmlformats.org/presentationml/2006/ole">
              <mc:AlternateContent xmlns:mc="http://schemas.openxmlformats.org/markup-compatibility/2006">
                <mc:Choice xmlns:v="urn:schemas-microsoft-com:vml" Requires="v">
                  <p:oleObj spid="_x0000_s50183" name="CorelDRAW" r:id="rId4" imgW="2077212" imgH="2340864" progId="CorelDraw.Graphic.8">
                    <p:embed/>
                  </p:oleObj>
                </mc:Choice>
                <mc:Fallback>
                  <p:oleObj name="CorelDRAW" r:id="rId4" imgW="2077212" imgH="2340864" progId="CorelDraw.Graphic.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06" y="0"/>
                          <a:ext cx="1030" cy="1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0182" name="Rectangle 5">
              <a:extLst>
                <a:ext uri="{FF2B5EF4-FFF2-40B4-BE49-F238E27FC236}">
                  <a16:creationId xmlns:a16="http://schemas.microsoft.com/office/drawing/2014/main" id="{4291E86C-F374-4FF9-B1B5-C7ED9ABA196D}"/>
                </a:ext>
              </a:extLst>
            </p:cNvPr>
            <p:cNvSpPr>
              <a:spLocks noChangeArrowheads="1"/>
            </p:cNvSpPr>
            <p:nvPr/>
          </p:nvSpPr>
          <p:spPr bwMode="auto">
            <a:xfrm>
              <a:off x="0"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5"/>
                                            </p:cond>
                                          </p:stCondLst>
                                          <p:endCondLst>
                                            <p:cond evt="onStopAudio" delay="0">
                                              <p:tgtEl>
                                                <p:sldTgt/>
                                              </p:tgtEl>
                                            </p:cond>
                                          </p:endCondLst>
                                        </p:cTn>
                                        <p:tgtEl>
                                          <p:sndTgt r:embed="rId3" name="cashreg.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38915">
                                            <p:txEl>
                                              <p:pRg st="0" end="0"/>
                                            </p:txEl>
                                          </p:spTgt>
                                        </p:tgtEl>
                                        <p:attrNameLst>
                                          <p:attrName>style.visibility</p:attrName>
                                        </p:attrNameLst>
                                      </p:cBhvr>
                                      <p:to>
                                        <p:strVal val="visible"/>
                                      </p:to>
                                    </p:set>
                                    <p:anim calcmode="lin" valueType="num">
                                      <p:cBhvr additive="base">
                                        <p:cTn id="15" dur="500" fill="hold"/>
                                        <p:tgtEl>
                                          <p:spTgt spid="38915">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891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u numéro de diapositive 5">
            <a:extLst>
              <a:ext uri="{FF2B5EF4-FFF2-40B4-BE49-F238E27FC236}">
                <a16:creationId xmlns:a16="http://schemas.microsoft.com/office/drawing/2014/main" id="{217DF729-0BE8-4017-BF4E-0BE450B8086A}"/>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3FDDE95E-42DA-4B7E-A0ED-71E5005AF591}" type="slidenum">
              <a:rPr lang="fr-FR" altLang="fr-FR" sz="1400"/>
              <a:pPr algn="r" eaLnBrk="1" hangingPunct="1">
                <a:spcBef>
                  <a:spcPct val="0"/>
                </a:spcBef>
                <a:buFontTx/>
                <a:buNone/>
              </a:pPr>
              <a:t>44</a:t>
            </a:fld>
            <a:endParaRPr lang="fr-FR" altLang="fr-FR" sz="1400"/>
          </a:p>
        </p:txBody>
      </p:sp>
      <p:sp>
        <p:nvSpPr>
          <p:cNvPr id="51203" name="Rectangle 2">
            <a:extLst>
              <a:ext uri="{FF2B5EF4-FFF2-40B4-BE49-F238E27FC236}">
                <a16:creationId xmlns:a16="http://schemas.microsoft.com/office/drawing/2014/main" id="{99C05ACA-B486-4929-BE1B-242AC832CD20}"/>
              </a:ext>
            </a:extLst>
          </p:cNvPr>
          <p:cNvSpPr>
            <a:spLocks noGrp="1" noChangeArrowheads="1"/>
          </p:cNvSpPr>
          <p:nvPr>
            <p:ph type="body" idx="4294967295"/>
          </p:nvPr>
        </p:nvSpPr>
        <p:spPr>
          <a:xfrm>
            <a:off x="47625" y="3652838"/>
            <a:ext cx="9144000" cy="2592387"/>
          </a:xfrm>
        </p:spPr>
        <p:txBody>
          <a:bodyPr/>
          <a:lstStyle/>
          <a:p>
            <a:pPr marL="609600" indent="-609600" algn="just" eaLnBrk="1" hangingPunct="1">
              <a:lnSpc>
                <a:spcPct val="120000"/>
              </a:lnSpc>
              <a:buFontTx/>
              <a:buNone/>
              <a:defRPr/>
            </a:pPr>
            <a:r>
              <a:rPr lang="fr-FR" altLang="fr-FR" sz="2800" b="1" dirty="0">
                <a:solidFill>
                  <a:srgbClr val="800000"/>
                </a:solidFill>
                <a:latin typeface="Calibri" pitchFamily="34" charset="0"/>
              </a:rPr>
              <a:t>Question 22</a:t>
            </a:r>
          </a:p>
          <a:p>
            <a:pPr marL="609600" indent="-609600" algn="just" eaLnBrk="1" hangingPunct="1">
              <a:buClr>
                <a:schemeClr val="tx1"/>
              </a:buClr>
              <a:buFontTx/>
              <a:buNone/>
              <a:defRPr/>
            </a:pPr>
            <a:r>
              <a:rPr lang="fr-FR" altLang="fr-FR" sz="36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Les instances qui font les recommandations</a:t>
            </a:r>
          </a:p>
          <a:p>
            <a:pPr marL="609600" indent="-609600" eaLnBrk="1" hangingPunct="1">
              <a:buClr>
                <a:schemeClr val="tx1"/>
              </a:buClr>
              <a:buFontTx/>
              <a:buNone/>
              <a:defRPr/>
            </a:pPr>
            <a:r>
              <a:rPr lang="fr-FR" altLang="fr-FR" sz="36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vaccinales sont influencées par l’industrie</a:t>
            </a:r>
          </a:p>
          <a:p>
            <a:pPr marL="609600" indent="-609600" eaLnBrk="1" hangingPunct="1">
              <a:buClr>
                <a:schemeClr val="tx1"/>
              </a:buClr>
              <a:buFontTx/>
              <a:buNone/>
              <a:defRPr/>
            </a:pPr>
            <a:r>
              <a:rPr lang="fr-FR" altLang="fr-FR" sz="36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pharmaceutique</a:t>
            </a:r>
          </a:p>
        </p:txBody>
      </p:sp>
      <p:grpSp>
        <p:nvGrpSpPr>
          <p:cNvPr id="51204" name="Group 9">
            <a:extLst>
              <a:ext uri="{FF2B5EF4-FFF2-40B4-BE49-F238E27FC236}">
                <a16:creationId xmlns:a16="http://schemas.microsoft.com/office/drawing/2014/main" id="{9165A391-9083-4A33-84DD-302E57F54224}"/>
              </a:ext>
            </a:extLst>
          </p:cNvPr>
          <p:cNvGrpSpPr>
            <a:grpSpLocks/>
          </p:cNvGrpSpPr>
          <p:nvPr/>
        </p:nvGrpSpPr>
        <p:grpSpPr bwMode="auto">
          <a:xfrm>
            <a:off x="504825" y="404813"/>
            <a:ext cx="8229600" cy="2736850"/>
            <a:chOff x="318" y="255"/>
            <a:chExt cx="5184" cy="1724"/>
          </a:xfrm>
        </p:grpSpPr>
        <p:sp>
          <p:nvSpPr>
            <p:cNvPr id="51205" name="Rectangle 6">
              <a:extLst>
                <a:ext uri="{FF2B5EF4-FFF2-40B4-BE49-F238E27FC236}">
                  <a16:creationId xmlns:a16="http://schemas.microsoft.com/office/drawing/2014/main" id="{C2AD52C6-0C43-4571-BDB1-2CA10FEC2807}"/>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51206" name="Group 11">
              <a:extLst>
                <a:ext uri="{FF2B5EF4-FFF2-40B4-BE49-F238E27FC236}">
                  <a16:creationId xmlns:a16="http://schemas.microsoft.com/office/drawing/2014/main" id="{865D7BE4-A29A-4E04-99C9-32367A61CFDF}"/>
                </a:ext>
              </a:extLst>
            </p:cNvPr>
            <p:cNvGrpSpPr>
              <a:grpSpLocks/>
            </p:cNvGrpSpPr>
            <p:nvPr/>
          </p:nvGrpSpPr>
          <p:grpSpPr bwMode="auto">
            <a:xfrm>
              <a:off x="793" y="981"/>
              <a:ext cx="4400" cy="998"/>
              <a:chOff x="793" y="981"/>
              <a:chExt cx="4400" cy="998"/>
            </a:xfrm>
          </p:grpSpPr>
          <p:pic>
            <p:nvPicPr>
              <p:cNvPr id="51207" name="Picture 4" descr="bombe">
                <a:extLst>
                  <a:ext uri="{FF2B5EF4-FFF2-40B4-BE49-F238E27FC236}">
                    <a16:creationId xmlns:a16="http://schemas.microsoft.com/office/drawing/2014/main" id="{F8A48DF0-D852-4F26-BDB7-101FD9CDBB13}"/>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08" name="Picture 13" descr="Ampoule">
                <a:extLst>
                  <a:ext uri="{FF2B5EF4-FFF2-40B4-BE49-F238E27FC236}">
                    <a16:creationId xmlns:a16="http://schemas.microsoft.com/office/drawing/2014/main" id="{8F9EE562-9CD9-432E-9F35-EF57D0C656E8}"/>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Espace réservé du numéro de diapositive 5">
            <a:extLst>
              <a:ext uri="{FF2B5EF4-FFF2-40B4-BE49-F238E27FC236}">
                <a16:creationId xmlns:a16="http://schemas.microsoft.com/office/drawing/2014/main" id="{67C76E80-0C0A-4EF7-B1F1-2A0936F1D6F9}"/>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DC76CC30-50E9-4C3A-A0D1-ED100D5F91DB}" type="slidenum">
              <a:rPr lang="fr-FR" altLang="fr-FR" sz="1400">
                <a:solidFill>
                  <a:srgbClr val="000066"/>
                </a:solidFill>
              </a:rPr>
              <a:pPr algn="r" eaLnBrk="1" hangingPunct="1">
                <a:spcBef>
                  <a:spcPct val="0"/>
                </a:spcBef>
                <a:buFontTx/>
                <a:buNone/>
              </a:pPr>
              <a:t>45</a:t>
            </a:fld>
            <a:endParaRPr lang="fr-FR" altLang="fr-FR" sz="1400">
              <a:solidFill>
                <a:srgbClr val="000066"/>
              </a:solidFill>
            </a:endParaRPr>
          </a:p>
        </p:txBody>
      </p:sp>
      <p:grpSp>
        <p:nvGrpSpPr>
          <p:cNvPr id="2" name="Group 3">
            <a:extLst>
              <a:ext uri="{FF2B5EF4-FFF2-40B4-BE49-F238E27FC236}">
                <a16:creationId xmlns:a16="http://schemas.microsoft.com/office/drawing/2014/main" id="{FB9BD4D0-ACD4-4DD5-862E-BD6955BF964E}"/>
              </a:ext>
            </a:extLst>
          </p:cNvPr>
          <p:cNvGrpSpPr>
            <a:grpSpLocks/>
          </p:cNvGrpSpPr>
          <p:nvPr/>
        </p:nvGrpSpPr>
        <p:grpSpPr bwMode="auto">
          <a:xfrm>
            <a:off x="0" y="0"/>
            <a:ext cx="9144000" cy="1744663"/>
            <a:chOff x="295" y="0"/>
            <a:chExt cx="5184" cy="1099"/>
          </a:xfrm>
        </p:grpSpPr>
        <p:grpSp>
          <p:nvGrpSpPr>
            <p:cNvPr id="52229" name="Group 4">
              <a:extLst>
                <a:ext uri="{FF2B5EF4-FFF2-40B4-BE49-F238E27FC236}">
                  <a16:creationId xmlns:a16="http://schemas.microsoft.com/office/drawing/2014/main" id="{1761C8A5-D334-4CB2-A677-7CAC590E21AD}"/>
                </a:ext>
              </a:extLst>
            </p:cNvPr>
            <p:cNvGrpSpPr>
              <a:grpSpLocks/>
            </p:cNvGrpSpPr>
            <p:nvPr/>
          </p:nvGrpSpPr>
          <p:grpSpPr bwMode="auto">
            <a:xfrm>
              <a:off x="3787" y="0"/>
              <a:ext cx="1293" cy="1099"/>
              <a:chOff x="3787" y="0"/>
              <a:chExt cx="1293" cy="1099"/>
            </a:xfrm>
          </p:grpSpPr>
          <p:pic>
            <p:nvPicPr>
              <p:cNvPr id="52231" name="Picture 5" descr="bombe">
                <a:extLst>
                  <a:ext uri="{FF2B5EF4-FFF2-40B4-BE49-F238E27FC236}">
                    <a16:creationId xmlns:a16="http://schemas.microsoft.com/office/drawing/2014/main" id="{FC0CDE5F-6335-46DB-BE53-BA0E66A40207}"/>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5" y="164"/>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2232" name="Object 6">
                <a:extLst>
                  <a:ext uri="{FF2B5EF4-FFF2-40B4-BE49-F238E27FC236}">
                    <a16:creationId xmlns:a16="http://schemas.microsoft.com/office/drawing/2014/main" id="{AD7E834B-66EE-4D14-8D6C-12EE9138B2EB}"/>
                  </a:ext>
                </a:extLst>
              </p:cNvPr>
              <p:cNvGraphicFramePr>
                <a:graphicFrameLocks noChangeAspect="1"/>
              </p:cNvGraphicFramePr>
              <p:nvPr/>
            </p:nvGraphicFramePr>
            <p:xfrm>
              <a:off x="3787" y="0"/>
              <a:ext cx="1293" cy="1099"/>
            </p:xfrm>
            <a:graphic>
              <a:graphicData uri="http://schemas.openxmlformats.org/presentationml/2006/ole">
                <mc:AlternateContent xmlns:mc="http://schemas.openxmlformats.org/markup-compatibility/2006">
                  <mc:Choice xmlns:v="urn:schemas-microsoft-com:vml" Requires="v">
                    <p:oleObj spid="_x0000_s52233" name="CorelDRAW" r:id="rId5" imgW="2052828" imgH="1744675" progId="CorelDraw.Graphic.8">
                      <p:embed/>
                    </p:oleObj>
                  </mc:Choice>
                  <mc:Fallback>
                    <p:oleObj name="CorelDRAW" r:id="rId5" imgW="2052828" imgH="1744675" progId="CorelDraw.Graphic.8">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7" y="0"/>
                            <a:ext cx="1293" cy="1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52230" name="Rectangle 7">
              <a:extLst>
                <a:ext uri="{FF2B5EF4-FFF2-40B4-BE49-F238E27FC236}">
                  <a16:creationId xmlns:a16="http://schemas.microsoft.com/office/drawing/2014/main" id="{EF8CD882-9203-4536-8995-95294E9FB28D}"/>
                </a:ext>
              </a:extLst>
            </p:cNvPr>
            <p:cNvSpPr>
              <a:spLocks noChangeArrowheads="1"/>
            </p:cNvSpPr>
            <p:nvPr/>
          </p:nvSpPr>
          <p:spPr bwMode="auto">
            <a:xfrm>
              <a:off x="295"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Intox !</a:t>
              </a:r>
            </a:p>
          </p:txBody>
        </p:sp>
      </p:grpSp>
      <p:sp>
        <p:nvSpPr>
          <p:cNvPr id="89090" name="Rectangle 2">
            <a:extLst>
              <a:ext uri="{FF2B5EF4-FFF2-40B4-BE49-F238E27FC236}">
                <a16:creationId xmlns:a16="http://schemas.microsoft.com/office/drawing/2014/main" id="{84AB1AC9-4248-4E73-93F1-336C5F398750}"/>
              </a:ext>
            </a:extLst>
          </p:cNvPr>
          <p:cNvSpPr>
            <a:spLocks noChangeArrowheads="1"/>
          </p:cNvSpPr>
          <p:nvPr/>
        </p:nvSpPr>
        <p:spPr bwMode="auto">
          <a:xfrm>
            <a:off x="642938" y="2555875"/>
            <a:ext cx="7967662" cy="331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FontTx/>
              <a:buNone/>
            </a:pPr>
            <a:r>
              <a:rPr lang="fr-FR" altLang="fr-FR" sz="2400">
                <a:solidFill>
                  <a:srgbClr val="000066"/>
                </a:solidFill>
                <a:latin typeface="Calibri" panose="020F0502020204030204" pitchFamily="34" charset="0"/>
                <a:cs typeface="Calibri" panose="020F0502020204030204" pitchFamily="34" charset="0"/>
              </a:rPr>
              <a:t>Les experts à l’origine des recommandations vaccinales (comme tous les experts qui conseillent les pouvoirs publics) sont astreints par la loi à déclarer annuellement et lors de chaque expertise, les liens d’intérêt qui pourraient influencer leur expertise. Cette déclaration est publique. Les personnes qui ont un conflit d’intérêt sur le dossier traité ne peuvent pas participer à la décision.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explod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9090">
                                            <p:txEl>
                                              <p:pRg st="0" end="0"/>
                                            </p:txEl>
                                          </p:spTgt>
                                        </p:tgtEl>
                                        <p:attrNameLst>
                                          <p:attrName>style.visibility</p:attrName>
                                        </p:attrNameLst>
                                      </p:cBhvr>
                                      <p:to>
                                        <p:strVal val="visible"/>
                                      </p:to>
                                    </p:set>
                                    <p:anim calcmode="lin" valueType="num">
                                      <p:cBhvr additive="base">
                                        <p:cTn id="13" dur="500" fill="hold"/>
                                        <p:tgtEl>
                                          <p:spTgt spid="8909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909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u numéro de diapositive 5">
            <a:extLst>
              <a:ext uri="{FF2B5EF4-FFF2-40B4-BE49-F238E27FC236}">
                <a16:creationId xmlns:a16="http://schemas.microsoft.com/office/drawing/2014/main" id="{447FC6D4-6B9C-4FA0-A55B-8FF1E625990A}"/>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41897E8D-F17B-4A70-8CA8-EDDCD2DEE06B}" type="slidenum">
              <a:rPr lang="fr-FR" altLang="fr-FR" sz="1400">
                <a:solidFill>
                  <a:srgbClr val="000066"/>
                </a:solidFill>
              </a:rPr>
              <a:pPr algn="r" eaLnBrk="1" hangingPunct="1">
                <a:spcBef>
                  <a:spcPct val="0"/>
                </a:spcBef>
                <a:buFontTx/>
                <a:buNone/>
              </a:pPr>
              <a:t>5</a:t>
            </a:fld>
            <a:endParaRPr lang="fr-FR" altLang="fr-FR" sz="1400">
              <a:solidFill>
                <a:srgbClr val="000066"/>
              </a:solidFill>
            </a:endParaRPr>
          </a:p>
        </p:txBody>
      </p:sp>
      <p:sp>
        <p:nvSpPr>
          <p:cNvPr id="9219" name="Rectangle 2">
            <a:extLst>
              <a:ext uri="{FF2B5EF4-FFF2-40B4-BE49-F238E27FC236}">
                <a16:creationId xmlns:a16="http://schemas.microsoft.com/office/drawing/2014/main" id="{663825BA-4647-42C1-8A44-6D6F987CB7BA}"/>
              </a:ext>
            </a:extLst>
          </p:cNvPr>
          <p:cNvSpPr>
            <a:spLocks noGrp="1" noChangeArrowheads="1"/>
          </p:cNvSpPr>
          <p:nvPr>
            <p:ph type="body" idx="4294967295"/>
          </p:nvPr>
        </p:nvSpPr>
        <p:spPr>
          <a:xfrm>
            <a:off x="228600" y="2057400"/>
            <a:ext cx="8001000" cy="2952750"/>
          </a:xfrm>
        </p:spPr>
        <p:txBody>
          <a:bodyPr/>
          <a:lstStyle/>
          <a:p>
            <a:pPr marL="609600" indent="-609600" algn="just" eaLnBrk="1" hangingPunct="1">
              <a:buFontTx/>
              <a:buNone/>
            </a:pPr>
            <a:r>
              <a:rPr lang="fr-FR" altLang="fr-FR" sz="2400">
                <a:solidFill>
                  <a:srgbClr val="000066"/>
                </a:solidFill>
                <a:latin typeface="Calibri" panose="020F0502020204030204" pitchFamily="34" charset="0"/>
              </a:rPr>
              <a:t>	Les études qui ont été réalisées (pas seulement à l’hôpital) ont montré que l’impact de cette vaccination sur l’absentéisme au travail était faible. L’objectif de la vaccination est d’abord de protéger le personnel exposé aux patients grippés et contagieux et d’éviter que des soignants grippés ne contaminent leurs patients, notamment les plus fragiles à risque de grippe grave. Ceci étant, personne ne se plaindrait si cette vaccination permettait d’éviter qu’un certain nombre de personnels soignants ne soient malades en période épidémique où on a le plus besoin d’eux.</a:t>
            </a:r>
          </a:p>
        </p:txBody>
      </p:sp>
      <p:grpSp>
        <p:nvGrpSpPr>
          <p:cNvPr id="2" name="Group 3">
            <a:extLst>
              <a:ext uri="{FF2B5EF4-FFF2-40B4-BE49-F238E27FC236}">
                <a16:creationId xmlns:a16="http://schemas.microsoft.com/office/drawing/2014/main" id="{50EEB4CC-9C17-42D0-8B5D-FF16B5FCEDC1}"/>
              </a:ext>
            </a:extLst>
          </p:cNvPr>
          <p:cNvGrpSpPr>
            <a:grpSpLocks/>
          </p:cNvGrpSpPr>
          <p:nvPr/>
        </p:nvGrpSpPr>
        <p:grpSpPr bwMode="auto">
          <a:xfrm>
            <a:off x="0" y="188913"/>
            <a:ext cx="9144000" cy="1744662"/>
            <a:chOff x="295" y="0"/>
            <a:chExt cx="5184" cy="1099"/>
          </a:xfrm>
        </p:grpSpPr>
        <p:grpSp>
          <p:nvGrpSpPr>
            <p:cNvPr id="11269" name="Group 4">
              <a:extLst>
                <a:ext uri="{FF2B5EF4-FFF2-40B4-BE49-F238E27FC236}">
                  <a16:creationId xmlns:a16="http://schemas.microsoft.com/office/drawing/2014/main" id="{70530C47-2460-44A8-A081-ECF6E843314A}"/>
                </a:ext>
              </a:extLst>
            </p:cNvPr>
            <p:cNvGrpSpPr>
              <a:grpSpLocks/>
            </p:cNvGrpSpPr>
            <p:nvPr/>
          </p:nvGrpSpPr>
          <p:grpSpPr bwMode="auto">
            <a:xfrm>
              <a:off x="3787" y="0"/>
              <a:ext cx="1293" cy="1099"/>
              <a:chOff x="3787" y="0"/>
              <a:chExt cx="1293" cy="1099"/>
            </a:xfrm>
          </p:grpSpPr>
          <p:pic>
            <p:nvPicPr>
              <p:cNvPr id="11271" name="Picture 5" descr="bombe">
                <a:extLst>
                  <a:ext uri="{FF2B5EF4-FFF2-40B4-BE49-F238E27FC236}">
                    <a16:creationId xmlns:a16="http://schemas.microsoft.com/office/drawing/2014/main" id="{DB079B15-588B-4C5F-8705-E4199DCC0C5C}"/>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5" y="164"/>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1272" name="Object 6">
                <a:extLst>
                  <a:ext uri="{FF2B5EF4-FFF2-40B4-BE49-F238E27FC236}">
                    <a16:creationId xmlns:a16="http://schemas.microsoft.com/office/drawing/2014/main" id="{A4EB81B1-6F47-4129-B34C-9ED96D50BFFB}"/>
                  </a:ext>
                </a:extLst>
              </p:cNvPr>
              <p:cNvGraphicFramePr>
                <a:graphicFrameLocks noChangeAspect="1"/>
              </p:cNvGraphicFramePr>
              <p:nvPr/>
            </p:nvGraphicFramePr>
            <p:xfrm>
              <a:off x="3787" y="0"/>
              <a:ext cx="1293" cy="1099"/>
            </p:xfrm>
            <a:graphic>
              <a:graphicData uri="http://schemas.openxmlformats.org/presentationml/2006/ole">
                <mc:AlternateContent xmlns:mc="http://schemas.openxmlformats.org/markup-compatibility/2006">
                  <mc:Choice xmlns:v="urn:schemas-microsoft-com:vml" Requires="v">
                    <p:oleObj spid="_x0000_s11273" name="CorelDRAW" r:id="rId5" imgW="2052828" imgH="1744675" progId="CorelDraw.Graphic.8">
                      <p:embed/>
                    </p:oleObj>
                  </mc:Choice>
                  <mc:Fallback>
                    <p:oleObj name="CorelDRAW" r:id="rId5" imgW="2052828" imgH="1744675" progId="CorelDraw.Graphic.8">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7" y="0"/>
                            <a:ext cx="1293" cy="1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11270" name="Rectangle 7">
              <a:extLst>
                <a:ext uri="{FF2B5EF4-FFF2-40B4-BE49-F238E27FC236}">
                  <a16:creationId xmlns:a16="http://schemas.microsoft.com/office/drawing/2014/main" id="{605D2601-A05E-4FCF-BD0F-220BC0E110EF}"/>
                </a:ext>
              </a:extLst>
            </p:cNvPr>
            <p:cNvSpPr>
              <a:spLocks noChangeArrowheads="1"/>
            </p:cNvSpPr>
            <p:nvPr/>
          </p:nvSpPr>
          <p:spPr bwMode="auto">
            <a:xfrm>
              <a:off x="295"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Intox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explod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9219">
                                            <p:txEl>
                                              <p:pRg st="0" end="0"/>
                                            </p:txEl>
                                          </p:spTgt>
                                        </p:tgtEl>
                                        <p:attrNameLst>
                                          <p:attrName>style.visibility</p:attrName>
                                        </p:attrNameLst>
                                      </p:cBhvr>
                                      <p:to>
                                        <p:strVal val="visible"/>
                                      </p:to>
                                    </p:set>
                                    <p:anim calcmode="lin" valueType="num">
                                      <p:cBhvr additive="base">
                                        <p:cTn id="13" dur="500" fill="hold"/>
                                        <p:tgtEl>
                                          <p:spTgt spid="921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ce réservé du numéro de diapositive 5">
            <a:extLst>
              <a:ext uri="{FF2B5EF4-FFF2-40B4-BE49-F238E27FC236}">
                <a16:creationId xmlns:a16="http://schemas.microsoft.com/office/drawing/2014/main" id="{A3DD235F-CC5B-4A3F-8B9E-3B27459384AE}"/>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2E210758-FF6B-49C4-81AD-C0EA7AD9E859}" type="slidenum">
              <a:rPr lang="fr-FR" altLang="fr-FR" sz="1400"/>
              <a:pPr algn="r" eaLnBrk="1" hangingPunct="1">
                <a:spcBef>
                  <a:spcPct val="0"/>
                </a:spcBef>
                <a:buFontTx/>
                <a:buNone/>
              </a:pPr>
              <a:t>6</a:t>
            </a:fld>
            <a:endParaRPr lang="fr-FR" altLang="fr-FR" sz="1400"/>
          </a:p>
        </p:txBody>
      </p:sp>
      <p:sp>
        <p:nvSpPr>
          <p:cNvPr id="13315" name="Rectangle 2">
            <a:extLst>
              <a:ext uri="{FF2B5EF4-FFF2-40B4-BE49-F238E27FC236}">
                <a16:creationId xmlns:a16="http://schemas.microsoft.com/office/drawing/2014/main" id="{56FF0010-A0BB-42B7-A6F2-B1728B0CE4FD}"/>
              </a:ext>
            </a:extLst>
          </p:cNvPr>
          <p:cNvSpPr>
            <a:spLocks noGrp="1" noChangeArrowheads="1"/>
          </p:cNvSpPr>
          <p:nvPr>
            <p:ph type="body" idx="4294967295"/>
          </p:nvPr>
        </p:nvSpPr>
        <p:spPr>
          <a:xfrm>
            <a:off x="468313" y="3284538"/>
            <a:ext cx="7989887" cy="2879725"/>
          </a:xfrm>
        </p:spPr>
        <p:txBody>
          <a:bodyPr anchor="ctr"/>
          <a:lstStyle/>
          <a:p>
            <a:pPr marL="609600" indent="-609600" algn="just" eaLnBrk="1" hangingPunct="1">
              <a:lnSpc>
                <a:spcPct val="120000"/>
              </a:lnSpc>
              <a:buFontTx/>
              <a:buNone/>
              <a:defRPr/>
            </a:pPr>
            <a:r>
              <a:rPr lang="fr-FR" altLang="fr-FR" dirty="0"/>
              <a:t>    </a:t>
            </a:r>
            <a:r>
              <a:rPr lang="fr-FR" altLang="fr-FR" sz="2800" b="1" dirty="0">
                <a:solidFill>
                  <a:srgbClr val="800000"/>
                </a:solidFill>
                <a:latin typeface="Calibri" pitchFamily="34" charset="0"/>
              </a:rPr>
              <a:t>Question 3</a:t>
            </a:r>
          </a:p>
          <a:p>
            <a:pPr marL="447675" indent="-447675" algn="just" eaLnBrk="1" hangingPunct="1">
              <a:buFontTx/>
              <a:buNone/>
              <a:defRPr/>
            </a:pPr>
            <a:r>
              <a:rPr lang="fr-FR" sz="2800" dirty="0">
                <a:solidFill>
                  <a:srgbClr val="000066"/>
                </a:solidFill>
              </a:rPr>
              <a:t>	</a:t>
            </a:r>
            <a:r>
              <a:rPr lang="fr-FR" sz="36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Les mesures barrières sont efficaces pour la prévention de la transmission de la grippe de soignant à soigné</a:t>
            </a:r>
          </a:p>
        </p:txBody>
      </p:sp>
      <p:grpSp>
        <p:nvGrpSpPr>
          <p:cNvPr id="12292" name="Group 4">
            <a:extLst>
              <a:ext uri="{FF2B5EF4-FFF2-40B4-BE49-F238E27FC236}">
                <a16:creationId xmlns:a16="http://schemas.microsoft.com/office/drawing/2014/main" id="{08A35EE5-D598-4987-8142-7192CA65BFD8}"/>
              </a:ext>
            </a:extLst>
          </p:cNvPr>
          <p:cNvGrpSpPr>
            <a:grpSpLocks/>
          </p:cNvGrpSpPr>
          <p:nvPr/>
        </p:nvGrpSpPr>
        <p:grpSpPr bwMode="auto">
          <a:xfrm>
            <a:off x="504825" y="404813"/>
            <a:ext cx="8229600" cy="2736850"/>
            <a:chOff x="318" y="255"/>
            <a:chExt cx="5184" cy="1724"/>
          </a:xfrm>
        </p:grpSpPr>
        <p:sp>
          <p:nvSpPr>
            <p:cNvPr id="12293" name="Rectangle 6">
              <a:extLst>
                <a:ext uri="{FF2B5EF4-FFF2-40B4-BE49-F238E27FC236}">
                  <a16:creationId xmlns:a16="http://schemas.microsoft.com/office/drawing/2014/main" id="{60552629-5AF6-46FB-9C95-394DDEED32E0}"/>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12294" name="Group 6">
              <a:extLst>
                <a:ext uri="{FF2B5EF4-FFF2-40B4-BE49-F238E27FC236}">
                  <a16:creationId xmlns:a16="http://schemas.microsoft.com/office/drawing/2014/main" id="{494E0F70-5204-42BF-9894-3B5690B5444C}"/>
                </a:ext>
              </a:extLst>
            </p:cNvPr>
            <p:cNvGrpSpPr>
              <a:grpSpLocks/>
            </p:cNvGrpSpPr>
            <p:nvPr/>
          </p:nvGrpSpPr>
          <p:grpSpPr bwMode="auto">
            <a:xfrm>
              <a:off x="793" y="981"/>
              <a:ext cx="4400" cy="998"/>
              <a:chOff x="793" y="981"/>
              <a:chExt cx="4400" cy="998"/>
            </a:xfrm>
          </p:grpSpPr>
          <p:pic>
            <p:nvPicPr>
              <p:cNvPr id="12295" name="Picture 4" descr="bombe">
                <a:extLst>
                  <a:ext uri="{FF2B5EF4-FFF2-40B4-BE49-F238E27FC236}">
                    <a16:creationId xmlns:a16="http://schemas.microsoft.com/office/drawing/2014/main" id="{B48CDB10-34AF-45C1-A1E3-C86AE4DA211E}"/>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6" name="Picture 8" descr="Ampoule">
                <a:extLst>
                  <a:ext uri="{FF2B5EF4-FFF2-40B4-BE49-F238E27FC236}">
                    <a16:creationId xmlns:a16="http://schemas.microsoft.com/office/drawing/2014/main" id="{1C4B5D43-C9EC-47DC-A0B5-EC29BC2309FA}"/>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u numéro de diapositive 5">
            <a:extLst>
              <a:ext uri="{FF2B5EF4-FFF2-40B4-BE49-F238E27FC236}">
                <a16:creationId xmlns:a16="http://schemas.microsoft.com/office/drawing/2014/main" id="{C603ED17-CD2A-4302-8C9D-B789A7343436}"/>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538742D7-BF6D-4AB6-9313-CBEE16188486}" type="slidenum">
              <a:rPr lang="fr-FR" altLang="fr-FR" sz="1400">
                <a:solidFill>
                  <a:srgbClr val="000066"/>
                </a:solidFill>
              </a:rPr>
              <a:pPr algn="r" eaLnBrk="1" hangingPunct="1">
                <a:spcBef>
                  <a:spcPct val="0"/>
                </a:spcBef>
                <a:buFontTx/>
                <a:buNone/>
              </a:pPr>
              <a:t>7</a:t>
            </a:fld>
            <a:endParaRPr lang="fr-FR" altLang="fr-FR" sz="1400">
              <a:solidFill>
                <a:srgbClr val="000066"/>
              </a:solidFill>
            </a:endParaRPr>
          </a:p>
        </p:txBody>
      </p:sp>
      <p:sp>
        <p:nvSpPr>
          <p:cNvPr id="13315" name="Rectangle 3">
            <a:extLst>
              <a:ext uri="{FF2B5EF4-FFF2-40B4-BE49-F238E27FC236}">
                <a16:creationId xmlns:a16="http://schemas.microsoft.com/office/drawing/2014/main" id="{AB0D5578-DECC-40B2-AA26-6FDF8DE94574}"/>
              </a:ext>
            </a:extLst>
          </p:cNvPr>
          <p:cNvSpPr>
            <a:spLocks noGrp="1" noChangeArrowheads="1"/>
          </p:cNvSpPr>
          <p:nvPr>
            <p:ph type="body" idx="4294967295"/>
          </p:nvPr>
        </p:nvSpPr>
        <p:spPr>
          <a:xfrm>
            <a:off x="0" y="1484313"/>
            <a:ext cx="8837613" cy="2800350"/>
          </a:xfrm>
        </p:spPr>
        <p:txBody>
          <a:bodyPr/>
          <a:lstStyle/>
          <a:p>
            <a:pPr marL="447675" indent="-447675" algn="just" eaLnBrk="1" hangingPunct="1">
              <a:buFontTx/>
              <a:buNone/>
            </a:pPr>
            <a:r>
              <a:rPr lang="fr-FR" altLang="fr-FR">
                <a:solidFill>
                  <a:srgbClr val="000066"/>
                </a:solidFill>
              </a:rPr>
              <a:t>	</a:t>
            </a:r>
          </a:p>
          <a:p>
            <a:pPr marL="447675" indent="-447675" algn="just" eaLnBrk="1" hangingPunct="1">
              <a:buFontTx/>
              <a:buNone/>
            </a:pPr>
            <a:r>
              <a:rPr lang="fr-FR" altLang="fr-FR">
                <a:solidFill>
                  <a:srgbClr val="000066"/>
                </a:solidFill>
              </a:rPr>
              <a:t>	   	</a:t>
            </a:r>
          </a:p>
        </p:txBody>
      </p:sp>
      <p:grpSp>
        <p:nvGrpSpPr>
          <p:cNvPr id="2" name="Group 4">
            <a:extLst>
              <a:ext uri="{FF2B5EF4-FFF2-40B4-BE49-F238E27FC236}">
                <a16:creationId xmlns:a16="http://schemas.microsoft.com/office/drawing/2014/main" id="{85AC3D98-66A1-481D-B9EE-8EB6C881FDED}"/>
              </a:ext>
            </a:extLst>
          </p:cNvPr>
          <p:cNvGrpSpPr>
            <a:grpSpLocks/>
          </p:cNvGrpSpPr>
          <p:nvPr/>
        </p:nvGrpSpPr>
        <p:grpSpPr bwMode="auto">
          <a:xfrm>
            <a:off x="0" y="0"/>
            <a:ext cx="8229600" cy="1844675"/>
            <a:chOff x="0" y="0"/>
            <a:chExt cx="5184" cy="1162"/>
          </a:xfrm>
        </p:grpSpPr>
        <p:graphicFrame>
          <p:nvGraphicFramePr>
            <p:cNvPr id="13318" name="Object 5">
              <a:extLst>
                <a:ext uri="{FF2B5EF4-FFF2-40B4-BE49-F238E27FC236}">
                  <a16:creationId xmlns:a16="http://schemas.microsoft.com/office/drawing/2014/main" id="{41117119-9F57-4F7F-BAE7-9FF00EFD4F7C}"/>
                </a:ext>
              </a:extLst>
            </p:cNvPr>
            <p:cNvGraphicFramePr>
              <a:graphicFrameLocks noChangeAspect="1"/>
            </p:cNvGraphicFramePr>
            <p:nvPr/>
          </p:nvGraphicFramePr>
          <p:xfrm>
            <a:off x="3606" y="0"/>
            <a:ext cx="1030" cy="1162"/>
          </p:xfrm>
          <a:graphic>
            <a:graphicData uri="http://schemas.openxmlformats.org/presentationml/2006/ole">
              <mc:AlternateContent xmlns:mc="http://schemas.openxmlformats.org/markup-compatibility/2006">
                <mc:Choice xmlns:v="urn:schemas-microsoft-com:vml" Requires="v">
                  <p:oleObj spid="_x0000_s13320" name="CorelDRAW" r:id="rId4" imgW="2077212" imgH="2340864" progId="CorelDraw.Graphic.8">
                    <p:embed/>
                  </p:oleObj>
                </mc:Choice>
                <mc:Fallback>
                  <p:oleObj name="CorelDRAW" r:id="rId4" imgW="2077212" imgH="2340864" progId="CorelDraw.Graphic.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06" y="0"/>
                          <a:ext cx="1030" cy="1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319" name="Rectangle 6">
              <a:extLst>
                <a:ext uri="{FF2B5EF4-FFF2-40B4-BE49-F238E27FC236}">
                  <a16:creationId xmlns:a16="http://schemas.microsoft.com/office/drawing/2014/main" id="{7D5F4835-E9F8-402E-8663-1CBAA6D6425F}"/>
                </a:ext>
              </a:extLst>
            </p:cNvPr>
            <p:cNvSpPr>
              <a:spLocks noChangeArrowheads="1"/>
            </p:cNvSpPr>
            <p:nvPr/>
          </p:nvSpPr>
          <p:spPr bwMode="auto">
            <a:xfrm>
              <a:off x="0"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a:t>
              </a:r>
            </a:p>
          </p:txBody>
        </p:sp>
      </p:grpSp>
      <p:sp>
        <p:nvSpPr>
          <p:cNvPr id="89090" name="Rectangle 2">
            <a:extLst>
              <a:ext uri="{FF2B5EF4-FFF2-40B4-BE49-F238E27FC236}">
                <a16:creationId xmlns:a16="http://schemas.microsoft.com/office/drawing/2014/main" id="{9FF1EBD8-D100-4148-BAAD-C7819F2289BF}"/>
              </a:ext>
            </a:extLst>
          </p:cNvPr>
          <p:cNvSpPr>
            <a:spLocks noChangeArrowheads="1"/>
          </p:cNvSpPr>
          <p:nvPr/>
        </p:nvSpPr>
        <p:spPr bwMode="auto">
          <a:xfrm>
            <a:off x="533400" y="1981200"/>
            <a:ext cx="7543800" cy="367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7675" indent="-447675"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buFontTx/>
              <a:buNone/>
            </a:pPr>
            <a:r>
              <a:rPr lang="fr-FR" altLang="fr-FR" sz="2400">
                <a:solidFill>
                  <a:srgbClr val="000066"/>
                </a:solidFill>
                <a:latin typeface="Calibri" panose="020F0502020204030204" pitchFamily="34" charset="0"/>
                <a:cs typeface="Calibri" panose="020F0502020204030204" pitchFamily="34" charset="0"/>
              </a:rPr>
              <a:t>	Les mesures barrières sont en effet efficaces. Ces mesures doivent être appliquées, même par les personnes vaccinées. Toutefois, la grippe est très contagieuse au tout début de la maladie, à un moment où on ne s’est pas encore rendu compte qu’on était malade. Par ailleurs, certaines personnes font des formes légères et, la pression du travail aidant, poursuivent leur activité professionnelle. Il est donc important de porter un masque en cas de signes cliniques même faibles. Cependant,  il est difficile de travailler toute une journée avec un masque.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5"/>
                                            </p:cond>
                                          </p:stCondLst>
                                          <p:endCondLst>
                                            <p:cond evt="onStopAudio" delay="0">
                                              <p:tgtEl>
                                                <p:sldTgt/>
                                              </p:tgtEl>
                                            </p:cond>
                                          </p:endCondLst>
                                        </p:cTn>
                                        <p:tgtEl>
                                          <p:sndTgt r:embed="rId3" name="cashreg.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89090">
                                            <p:txEl>
                                              <p:pRg st="0" end="0"/>
                                            </p:txEl>
                                          </p:spTgt>
                                        </p:tgtEl>
                                        <p:attrNameLst>
                                          <p:attrName>style.visibility</p:attrName>
                                        </p:attrNameLst>
                                      </p:cBhvr>
                                      <p:to>
                                        <p:strVal val="visible"/>
                                      </p:to>
                                    </p:set>
                                    <p:anim calcmode="lin" valueType="num">
                                      <p:cBhvr additive="base">
                                        <p:cTn id="15" dur="500" fill="hold"/>
                                        <p:tgtEl>
                                          <p:spTgt spid="89090">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8909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numéro de diapositive 5">
            <a:extLst>
              <a:ext uri="{FF2B5EF4-FFF2-40B4-BE49-F238E27FC236}">
                <a16:creationId xmlns:a16="http://schemas.microsoft.com/office/drawing/2014/main" id="{9619F0C7-81BC-4246-A745-98845F0018DC}"/>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9E62409F-9432-47F6-8E0E-8EB1E3212E4F}" type="slidenum">
              <a:rPr lang="fr-FR" altLang="fr-FR" sz="1400"/>
              <a:pPr algn="r" eaLnBrk="1" hangingPunct="1">
                <a:spcBef>
                  <a:spcPct val="0"/>
                </a:spcBef>
                <a:buFontTx/>
                <a:buNone/>
              </a:pPr>
              <a:t>8</a:t>
            </a:fld>
            <a:endParaRPr lang="fr-FR" altLang="fr-FR" sz="1400"/>
          </a:p>
        </p:txBody>
      </p:sp>
      <p:sp>
        <p:nvSpPr>
          <p:cNvPr id="15363" name="Rectangle 2">
            <a:extLst>
              <a:ext uri="{FF2B5EF4-FFF2-40B4-BE49-F238E27FC236}">
                <a16:creationId xmlns:a16="http://schemas.microsoft.com/office/drawing/2014/main" id="{85790E0C-BDCC-4A18-AB13-1AD88813D365}"/>
              </a:ext>
            </a:extLst>
          </p:cNvPr>
          <p:cNvSpPr>
            <a:spLocks noGrp="1" noChangeArrowheads="1"/>
          </p:cNvSpPr>
          <p:nvPr>
            <p:ph type="body" idx="4294967295"/>
          </p:nvPr>
        </p:nvSpPr>
        <p:spPr>
          <a:xfrm>
            <a:off x="0" y="3581400"/>
            <a:ext cx="9144000" cy="1871663"/>
          </a:xfrm>
        </p:spPr>
        <p:txBody>
          <a:bodyPr/>
          <a:lstStyle/>
          <a:p>
            <a:pPr marL="447675" indent="-447675" algn="just" eaLnBrk="1" hangingPunct="1">
              <a:lnSpc>
                <a:spcPct val="120000"/>
              </a:lnSpc>
              <a:buClr>
                <a:schemeClr val="tx1"/>
              </a:buClr>
              <a:buFontTx/>
              <a:buNone/>
              <a:defRPr/>
            </a:pPr>
            <a:r>
              <a:rPr lang="fr-FR" altLang="fr-FR" sz="2800" b="1" dirty="0">
                <a:solidFill>
                  <a:srgbClr val="800000"/>
                </a:solidFill>
                <a:latin typeface="Calibri" pitchFamily="34" charset="0"/>
              </a:rPr>
              <a:t>Question 4</a:t>
            </a:r>
            <a:r>
              <a:rPr lang="fr-FR" altLang="fr-FR" b="1" dirty="0">
                <a:solidFill>
                  <a:srgbClr val="800000"/>
                </a:solidFill>
                <a:latin typeface="Calibri" pitchFamily="34" charset="0"/>
              </a:rPr>
              <a:t>        	</a:t>
            </a:r>
          </a:p>
          <a:p>
            <a:pPr marL="0" indent="0" algn="just">
              <a:buFontTx/>
              <a:buNone/>
              <a:defRPr/>
            </a:pPr>
            <a:r>
              <a:rPr lang="fr-FR" sz="3600" kern="12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L’efficacité des vaccins contre la grippe </a:t>
            </a:r>
          </a:p>
          <a:p>
            <a:pPr marL="0" indent="0" algn="just">
              <a:buFontTx/>
              <a:buNone/>
              <a:defRPr/>
            </a:pPr>
            <a:r>
              <a:rPr lang="fr-FR" sz="3600" kern="1200" dirty="0">
                <a:solidFill>
                  <a:srgbClr val="000066"/>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est variable et imprévisible</a:t>
            </a:r>
          </a:p>
        </p:txBody>
      </p:sp>
      <p:grpSp>
        <p:nvGrpSpPr>
          <p:cNvPr id="14340" name="Group 9">
            <a:extLst>
              <a:ext uri="{FF2B5EF4-FFF2-40B4-BE49-F238E27FC236}">
                <a16:creationId xmlns:a16="http://schemas.microsoft.com/office/drawing/2014/main" id="{4AB254CB-3BC5-46B1-81AF-A5BF355BBCCC}"/>
              </a:ext>
            </a:extLst>
          </p:cNvPr>
          <p:cNvGrpSpPr>
            <a:grpSpLocks/>
          </p:cNvGrpSpPr>
          <p:nvPr/>
        </p:nvGrpSpPr>
        <p:grpSpPr bwMode="auto">
          <a:xfrm>
            <a:off x="504825" y="404813"/>
            <a:ext cx="8229600" cy="2736850"/>
            <a:chOff x="318" y="255"/>
            <a:chExt cx="5184" cy="1724"/>
          </a:xfrm>
        </p:grpSpPr>
        <p:sp>
          <p:nvSpPr>
            <p:cNvPr id="14341" name="Rectangle 6">
              <a:extLst>
                <a:ext uri="{FF2B5EF4-FFF2-40B4-BE49-F238E27FC236}">
                  <a16:creationId xmlns:a16="http://schemas.microsoft.com/office/drawing/2014/main" id="{8CC8F0CF-BAC0-4561-B73A-0543142314A9}"/>
                </a:ext>
              </a:extLst>
            </p:cNvPr>
            <p:cNvSpPr>
              <a:spLocks noChangeArrowheads="1"/>
            </p:cNvSpPr>
            <p:nvPr/>
          </p:nvSpPr>
          <p:spPr bwMode="auto">
            <a:xfrm>
              <a:off x="318" y="255"/>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ou intox ?</a:t>
              </a:r>
            </a:p>
          </p:txBody>
        </p:sp>
        <p:grpSp>
          <p:nvGrpSpPr>
            <p:cNvPr id="14342" name="Group 11">
              <a:extLst>
                <a:ext uri="{FF2B5EF4-FFF2-40B4-BE49-F238E27FC236}">
                  <a16:creationId xmlns:a16="http://schemas.microsoft.com/office/drawing/2014/main" id="{C9B503D2-256C-413A-B69B-50B8FB6BB361}"/>
                </a:ext>
              </a:extLst>
            </p:cNvPr>
            <p:cNvGrpSpPr>
              <a:grpSpLocks/>
            </p:cNvGrpSpPr>
            <p:nvPr/>
          </p:nvGrpSpPr>
          <p:grpSpPr bwMode="auto">
            <a:xfrm>
              <a:off x="793" y="981"/>
              <a:ext cx="4400" cy="998"/>
              <a:chOff x="793" y="981"/>
              <a:chExt cx="4400" cy="998"/>
            </a:xfrm>
          </p:grpSpPr>
          <p:pic>
            <p:nvPicPr>
              <p:cNvPr id="14343" name="Picture 4" descr="bombe">
                <a:extLst>
                  <a:ext uri="{FF2B5EF4-FFF2-40B4-BE49-F238E27FC236}">
                    <a16:creationId xmlns:a16="http://schemas.microsoft.com/office/drawing/2014/main" id="{7EC75066-4BD5-46A5-87AE-705534DFF3AA}"/>
                  </a:ext>
                </a:extLst>
              </p:cNvPr>
              <p:cNvPicPr>
                <a:picLocks noChangeAspect="1" noChangeArrowheads="1"/>
              </p:cNvPicPr>
              <p:nvPr/>
            </p:nvPicPr>
            <p:blipFill>
              <a:blip r:embed="rId2">
                <a:clrChange>
                  <a:clrFrom>
                    <a:srgbClr val="FFFFFF"/>
                  </a:clrFrom>
                  <a:clrTo>
                    <a:srgbClr val="FFFFFF">
                      <a:alpha val="0"/>
                    </a:srgbClr>
                  </a:clrTo>
                </a:clrChange>
                <a:lum bright="-6000" contrast="42000"/>
                <a:extLst>
                  <a:ext uri="{28A0092B-C50C-407E-A947-70E740481C1C}">
                    <a14:useLocalDpi xmlns:a14="http://schemas.microsoft.com/office/drawing/2010/main" val="0"/>
                  </a:ext>
                </a:extLst>
              </a:blip>
              <a:srcRect/>
              <a:stretch>
                <a:fillRect/>
              </a:stretch>
            </p:blipFill>
            <p:spPr bwMode="auto">
              <a:xfrm>
                <a:off x="4718" y="981"/>
                <a:ext cx="475"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4" name="Picture 13" descr="Ampoule">
                <a:extLst>
                  <a:ext uri="{FF2B5EF4-FFF2-40B4-BE49-F238E27FC236}">
                    <a16:creationId xmlns:a16="http://schemas.microsoft.com/office/drawing/2014/main" id="{555618DF-87A6-4DBC-AF03-2498E33CC1DD}"/>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 y="1253"/>
                <a:ext cx="403"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u numéro de diapositive 5">
            <a:extLst>
              <a:ext uri="{FF2B5EF4-FFF2-40B4-BE49-F238E27FC236}">
                <a16:creationId xmlns:a16="http://schemas.microsoft.com/office/drawing/2014/main" id="{F4AB06B0-DE73-4B25-89C5-B531A787C4C6}"/>
              </a:ext>
            </a:extLst>
          </p:cNvPr>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1F9125A3-231A-40D5-86D7-ECFDF662C0B2}" type="slidenum">
              <a:rPr lang="fr-FR" altLang="fr-FR" sz="1400">
                <a:solidFill>
                  <a:srgbClr val="000066"/>
                </a:solidFill>
              </a:rPr>
              <a:pPr algn="r" eaLnBrk="1" hangingPunct="1">
                <a:spcBef>
                  <a:spcPct val="0"/>
                </a:spcBef>
                <a:buFontTx/>
                <a:buNone/>
              </a:pPr>
              <a:t>9</a:t>
            </a:fld>
            <a:endParaRPr lang="fr-FR" altLang="fr-FR" sz="1400">
              <a:solidFill>
                <a:srgbClr val="000066"/>
              </a:solidFill>
            </a:endParaRPr>
          </a:p>
        </p:txBody>
      </p:sp>
      <p:sp>
        <p:nvSpPr>
          <p:cNvPr id="15363" name="Rectangle 3">
            <a:extLst>
              <a:ext uri="{FF2B5EF4-FFF2-40B4-BE49-F238E27FC236}">
                <a16:creationId xmlns:a16="http://schemas.microsoft.com/office/drawing/2014/main" id="{AEACCF5E-2EF0-4F71-94EE-133F23658B5C}"/>
              </a:ext>
            </a:extLst>
          </p:cNvPr>
          <p:cNvSpPr>
            <a:spLocks noGrp="1" noChangeArrowheads="1"/>
          </p:cNvSpPr>
          <p:nvPr>
            <p:ph type="body" idx="4294967295"/>
          </p:nvPr>
        </p:nvSpPr>
        <p:spPr>
          <a:xfrm>
            <a:off x="0" y="1484313"/>
            <a:ext cx="8837613" cy="2800350"/>
          </a:xfrm>
        </p:spPr>
        <p:txBody>
          <a:bodyPr/>
          <a:lstStyle/>
          <a:p>
            <a:pPr marL="447675" indent="-447675" algn="just" eaLnBrk="1" hangingPunct="1">
              <a:buFontTx/>
              <a:buNone/>
            </a:pPr>
            <a:r>
              <a:rPr lang="fr-FR" altLang="fr-FR">
                <a:solidFill>
                  <a:srgbClr val="000066"/>
                </a:solidFill>
              </a:rPr>
              <a:t>	</a:t>
            </a:r>
          </a:p>
          <a:p>
            <a:pPr marL="447675" indent="-447675" algn="just" eaLnBrk="1" hangingPunct="1">
              <a:buFontTx/>
              <a:buNone/>
            </a:pPr>
            <a:r>
              <a:rPr lang="fr-FR" altLang="fr-FR">
                <a:solidFill>
                  <a:srgbClr val="000066"/>
                </a:solidFill>
              </a:rPr>
              <a:t>			   	</a:t>
            </a:r>
          </a:p>
        </p:txBody>
      </p:sp>
      <p:grpSp>
        <p:nvGrpSpPr>
          <p:cNvPr id="2" name="Group 4">
            <a:extLst>
              <a:ext uri="{FF2B5EF4-FFF2-40B4-BE49-F238E27FC236}">
                <a16:creationId xmlns:a16="http://schemas.microsoft.com/office/drawing/2014/main" id="{FBAA543F-4BF4-4C69-B7EC-7566CF380E06}"/>
              </a:ext>
            </a:extLst>
          </p:cNvPr>
          <p:cNvGrpSpPr>
            <a:grpSpLocks/>
          </p:cNvGrpSpPr>
          <p:nvPr/>
        </p:nvGrpSpPr>
        <p:grpSpPr bwMode="auto">
          <a:xfrm>
            <a:off x="0" y="0"/>
            <a:ext cx="8229600" cy="1844675"/>
            <a:chOff x="0" y="0"/>
            <a:chExt cx="5184" cy="1162"/>
          </a:xfrm>
        </p:grpSpPr>
        <p:graphicFrame>
          <p:nvGraphicFramePr>
            <p:cNvPr id="15366" name="Object 5">
              <a:extLst>
                <a:ext uri="{FF2B5EF4-FFF2-40B4-BE49-F238E27FC236}">
                  <a16:creationId xmlns:a16="http://schemas.microsoft.com/office/drawing/2014/main" id="{18837B86-6DE7-4231-9A33-D5405F0331CC}"/>
                </a:ext>
              </a:extLst>
            </p:cNvPr>
            <p:cNvGraphicFramePr>
              <a:graphicFrameLocks noChangeAspect="1"/>
            </p:cNvGraphicFramePr>
            <p:nvPr/>
          </p:nvGraphicFramePr>
          <p:xfrm>
            <a:off x="3606" y="0"/>
            <a:ext cx="1030" cy="1162"/>
          </p:xfrm>
          <a:graphic>
            <a:graphicData uri="http://schemas.openxmlformats.org/presentationml/2006/ole">
              <mc:AlternateContent xmlns:mc="http://schemas.openxmlformats.org/markup-compatibility/2006">
                <mc:Choice xmlns:v="urn:schemas-microsoft-com:vml" Requires="v">
                  <p:oleObj spid="_x0000_s15368" name="CorelDRAW" r:id="rId4" imgW="2077212" imgH="2340864" progId="CorelDraw.Graphic.8">
                    <p:embed/>
                  </p:oleObj>
                </mc:Choice>
                <mc:Fallback>
                  <p:oleObj name="CorelDRAW" r:id="rId4" imgW="2077212" imgH="2340864" progId="CorelDraw.Graphic.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06" y="0"/>
                          <a:ext cx="1030" cy="1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5367" name="Rectangle 6">
              <a:extLst>
                <a:ext uri="{FF2B5EF4-FFF2-40B4-BE49-F238E27FC236}">
                  <a16:creationId xmlns:a16="http://schemas.microsoft.com/office/drawing/2014/main" id="{73737972-BEFF-4E5E-ADAD-C84BAFF93E1F}"/>
                </a:ext>
              </a:extLst>
            </p:cNvPr>
            <p:cNvSpPr>
              <a:spLocks noChangeArrowheads="1"/>
            </p:cNvSpPr>
            <p:nvPr/>
          </p:nvSpPr>
          <p:spPr bwMode="auto">
            <a:xfrm>
              <a:off x="0" y="210"/>
              <a:ext cx="518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600">
                  <a:solidFill>
                    <a:srgbClr val="000066"/>
                  </a:solidFill>
                  <a:latin typeface="Calibri" panose="020F0502020204030204" pitchFamily="34" charset="0"/>
                </a:rPr>
                <a:t>Info !</a:t>
              </a:r>
            </a:p>
          </p:txBody>
        </p:sp>
      </p:grpSp>
      <p:sp>
        <p:nvSpPr>
          <p:cNvPr id="89090" name="Rectangle 2">
            <a:extLst>
              <a:ext uri="{FF2B5EF4-FFF2-40B4-BE49-F238E27FC236}">
                <a16:creationId xmlns:a16="http://schemas.microsoft.com/office/drawing/2014/main" id="{3F51171C-8362-48AC-A8E7-54FE6ADD55E0}"/>
              </a:ext>
            </a:extLst>
          </p:cNvPr>
          <p:cNvSpPr>
            <a:spLocks noChangeArrowheads="1"/>
          </p:cNvSpPr>
          <p:nvPr/>
        </p:nvSpPr>
        <p:spPr bwMode="auto">
          <a:xfrm>
            <a:off x="304800" y="1828800"/>
            <a:ext cx="8382000" cy="367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7675" indent="-447675"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buFontTx/>
              <a:buNone/>
            </a:pPr>
            <a:r>
              <a:rPr lang="fr-FR" altLang="fr-FR" sz="2200">
                <a:solidFill>
                  <a:srgbClr val="000066"/>
                </a:solidFill>
                <a:latin typeface="Calibri" panose="020F0502020204030204" pitchFamily="34" charset="0"/>
                <a:cs typeface="Calibri" panose="020F0502020204030204" pitchFamily="34" charset="0"/>
              </a:rPr>
              <a:t>	L’efficacité de la vaccination contre la grippe varie en effet selon les années. Les trois souches de virus qui sont mises dans les vaccins sont choisies par l’OMS en février en fonction des virus ayant circulé lors de la saison grippale précédente. Les vaccins sont mis à disposition en septembre et l’épidémie démarre souvent entre décembre et février de l’année suivante. Durant cet intervalle, il peut  arriver qu’un des virus grippal mute et soit moins bien couvert par le vaccin. Ceci est malheureusement imprévisible. Toutefois, cette mutation porte habituellement sur un virus et le vaccin protège toujours contre les autres.</a:t>
            </a:r>
            <a:r>
              <a:rPr lang="fr-FR" altLang="fr-FR" sz="2200">
                <a:latin typeface="Calibri" panose="020F0502020204030204" pitchFamily="34" charset="0"/>
                <a:cs typeface="Calibri" panose="020F0502020204030204" pitchFamily="34" charset="0"/>
              </a:rPr>
              <a:t> </a:t>
            </a:r>
          </a:p>
          <a:p>
            <a:pPr algn="just" eaLnBrk="1" hangingPunct="1">
              <a:buFontTx/>
              <a:buNone/>
            </a:pPr>
            <a:r>
              <a:rPr lang="fr-FR" altLang="fr-FR" sz="2200">
                <a:latin typeface="Calibri" panose="020F0502020204030204" pitchFamily="34" charset="0"/>
                <a:cs typeface="Calibri" panose="020F0502020204030204" pitchFamily="34" charset="0"/>
              </a:rPr>
              <a:t>	</a:t>
            </a:r>
            <a:r>
              <a:rPr lang="fr-FR" altLang="fr-FR" sz="2200">
                <a:solidFill>
                  <a:srgbClr val="000066"/>
                </a:solidFill>
                <a:latin typeface="Calibri" panose="020F0502020204030204" pitchFamily="34" charset="0"/>
                <a:cs typeface="Calibri" panose="020F0502020204030204" pitchFamily="34" charset="0"/>
              </a:rPr>
              <a:t>Les années de faible efficacité de la vaccination sont minoritaires : une méta analyse a montré que l’efficacité vaccinale avait été bonne dans 8 saisons sur 12.</a:t>
            </a:r>
          </a:p>
          <a:p>
            <a:pPr algn="just" eaLnBrk="1" hangingPunct="1">
              <a:buFontTx/>
              <a:buNone/>
            </a:pPr>
            <a:endParaRPr lang="fr-FR" altLang="fr-FR" sz="2200">
              <a:solidFill>
                <a:srgbClr val="000066"/>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5"/>
                                            </p:cond>
                                          </p:stCondLst>
                                          <p:endCondLst>
                                            <p:cond evt="onStopAudio" delay="0">
                                              <p:tgtEl>
                                                <p:sldTgt/>
                                              </p:tgtEl>
                                            </p:cond>
                                          </p:endCondLst>
                                        </p:cTn>
                                        <p:tgtEl>
                                          <p:sndTgt r:embed="rId3" name="cashreg.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nodeType="clickEffect">
                                  <p:stCondLst>
                                    <p:cond delay="0"/>
                                  </p:stCondLst>
                                  <p:childTnLst>
                                    <p:set>
                                      <p:cBhvr>
                                        <p:cTn id="14" dur="1" fill="hold">
                                          <p:stCondLst>
                                            <p:cond delay="0"/>
                                          </p:stCondLst>
                                        </p:cTn>
                                        <p:tgtEl>
                                          <p:spTgt spid="89090">
                                            <p:txEl>
                                              <p:pRg st="0" end="0"/>
                                            </p:txEl>
                                          </p:spTgt>
                                        </p:tgtEl>
                                        <p:attrNameLst>
                                          <p:attrName>style.visibility</p:attrName>
                                        </p:attrNameLst>
                                      </p:cBhvr>
                                      <p:to>
                                        <p:strVal val="visible"/>
                                      </p:to>
                                    </p:set>
                                    <p:anim calcmode="lin" valueType="num">
                                      <p:cBhvr additive="base">
                                        <p:cTn id="15" dur="500" fill="hold"/>
                                        <p:tgtEl>
                                          <p:spTgt spid="89090">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89090">
                                            <p:txEl>
                                              <p:pRg st="0" end="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89090">
                                            <p:txEl>
                                              <p:pRg st="1" end="1"/>
                                            </p:txEl>
                                          </p:spTgt>
                                        </p:tgtEl>
                                        <p:attrNameLst>
                                          <p:attrName>style.visibility</p:attrName>
                                        </p:attrNameLst>
                                      </p:cBhvr>
                                      <p:to>
                                        <p:strVal val="visible"/>
                                      </p:to>
                                    </p:set>
                                    <p:anim calcmode="lin" valueType="num">
                                      <p:cBhvr additive="base">
                                        <p:cTn id="19" dur="500" fill="hold"/>
                                        <p:tgtEl>
                                          <p:spTgt spid="89090">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909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407</TotalTime>
  <Words>2544</Words>
  <Application>Microsoft Office PowerPoint</Application>
  <PresentationFormat>Affichage à l'écran (4:3)</PresentationFormat>
  <Paragraphs>177</Paragraphs>
  <Slides>45</Slides>
  <Notes>0</Notes>
  <HiddenSlides>0</HiddenSlides>
  <MMClips>0</MMClips>
  <ScaleCrop>false</ScaleCrop>
  <HeadingPairs>
    <vt:vector size="8" baseType="variant">
      <vt:variant>
        <vt:lpstr>Polices utilisées</vt:lpstr>
      </vt:variant>
      <vt:variant>
        <vt:i4>3</vt:i4>
      </vt:variant>
      <vt:variant>
        <vt:lpstr>Thème</vt:lpstr>
      </vt:variant>
      <vt:variant>
        <vt:i4>1</vt:i4>
      </vt:variant>
      <vt:variant>
        <vt:lpstr>Serveurs OLE incorporés</vt:lpstr>
      </vt:variant>
      <vt:variant>
        <vt:i4>2</vt:i4>
      </vt:variant>
      <vt:variant>
        <vt:lpstr>Titres des diapositives</vt:lpstr>
      </vt:variant>
      <vt:variant>
        <vt:i4>45</vt:i4>
      </vt:variant>
    </vt:vector>
  </HeadingPairs>
  <TitlesOfParts>
    <vt:vector size="51" baseType="lpstr">
      <vt:lpstr>Arial</vt:lpstr>
      <vt:lpstr>Calibri</vt:lpstr>
      <vt:lpstr>Wingdings</vt:lpstr>
      <vt:lpstr>Modèle par défaut</vt:lpstr>
      <vt:lpstr>Graphique CorelDRAW 8.0</vt:lpstr>
      <vt:lpstr>CorelDRAW</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MACHUT, Anais</dc:creator>
  <cp:lastModifiedBy>MACHUT, Anais</cp:lastModifiedBy>
  <cp:revision>43</cp:revision>
  <cp:lastPrinted>1601-01-01T00:00:00Z</cp:lastPrinted>
  <dcterms:created xsi:type="dcterms:W3CDTF">1601-01-01T00:00:00Z</dcterms:created>
  <dcterms:modified xsi:type="dcterms:W3CDTF">2024-03-08T13:54:24Z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